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0" r:id="rId3"/>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12192000"/>
  <p:notesSz cx="6858000" cy="9144000"/>
  <p:embeddedFontLst>
    <p:embeddedFont>
      <p:font typeface="Libre Franklin"/>
      <p:regular r:id="rId22"/>
      <p:bold r:id="rId23"/>
      <p:italic r:id="rId24"/>
      <p:boldItalic r:id="rId25"/>
    </p:embeddedFont>
    <p:embeddedFont>
      <p:font typeface="Roboto"/>
      <p:regular r:id="rId26"/>
      <p:bold r:id="rId27"/>
      <p:italic r:id="rId28"/>
      <p:boldItalic r:id="rId29"/>
    </p:embeddedFont>
    <p:embeddedFont>
      <p:font typeface="Franklin Gothic"/>
      <p:bold r:id="rId30"/>
    </p:embeddedFont>
    <p:embeddedFont>
      <p:font typeface="Nunito"/>
      <p:regular r:id="rId31"/>
      <p:bold r:id="rId32"/>
      <p:italic r:id="rId33"/>
      <p:boldItalic r:id="rId34"/>
    </p:embeddedFont>
    <p:embeddedFont>
      <p:font typeface="Quattrocento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ibreFranklin-regular.fntdata"/><Relationship Id="rId21" Type="http://schemas.openxmlformats.org/officeDocument/2006/relationships/slide" Target="slides/slide16.xml"/><Relationship Id="rId24" Type="http://schemas.openxmlformats.org/officeDocument/2006/relationships/font" Target="fonts/LibreFranklin-italic.fntdata"/><Relationship Id="rId23" Type="http://schemas.openxmlformats.org/officeDocument/2006/relationships/font" Target="fonts/LibreFranklin-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LibreFranklin-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font" Target="fonts/FranklinGothic-bold.fntdata"/><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QuattrocentoSans-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37" Type="http://schemas.openxmlformats.org/officeDocument/2006/relationships/font" Target="fonts/QuattrocentoSans-italic.fntdata"/><Relationship Id="rId14" Type="http://schemas.openxmlformats.org/officeDocument/2006/relationships/slide" Target="slides/slide9.xml"/><Relationship Id="rId36" Type="http://schemas.openxmlformats.org/officeDocument/2006/relationships/font" Target="fonts/Quattrocento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Quattrocento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6" name="Google Shape;316;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cf0f852d3b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cf0f852d3b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g2cf0f852d3b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cf0f852d3b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cf0f852d3b_0_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g2cf0f852d3b_0_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704af6957e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704af6957e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g2704af6957e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704af6957e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704af6957e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g2704af6957e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704af6957e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704af6957e_0_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7" name="Google Shape;427;g2704af6957e_0_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cf0f852d3b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cf0f852d3b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g2cf0f852d3b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1" name="Google Shape;441;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2" name="Google Shape;442;p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2" name="Google Shape;322;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3" name="Google Shape;323;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0" name="Google Shape;330;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f6548d266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f6548d266_0_39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4" name="Google Shape;344;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5" name="Google Shape;345;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3" name="Google Shape;353;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cf0f852d3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cf0f852d3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0" name="Google Shape;360;g2cf0f852d3b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cf0f852d3b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cf0f852d3b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7" name="Google Shape;367;g2cf0f852d3b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3" name="Google Shape;373;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4" name="Google Shape;374;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1">
    <p:spTree>
      <p:nvGrpSpPr>
        <p:cNvPr id="14" name="Shape 14"/>
        <p:cNvGrpSpPr/>
        <p:nvPr/>
      </p:nvGrpSpPr>
      <p:grpSpPr>
        <a:xfrm>
          <a:off x="0" y="0"/>
          <a:ext cx="0" cy="0"/>
          <a:chOff x="0" y="0"/>
          <a:chExt cx="0" cy="0"/>
        </a:xfrm>
      </p:grpSpPr>
      <p:sp>
        <p:nvSpPr>
          <p:cNvPr id="15" name="Google Shape;15;p2"/>
          <p:cNvSpPr txBox="1"/>
          <p:nvPr>
            <p:ph type="ctrTitle"/>
          </p:nvPr>
        </p:nvSpPr>
        <p:spPr>
          <a:xfrm>
            <a:off x="6309904" y="411479"/>
            <a:ext cx="5486400" cy="3291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16" name="Google Shape;16;p2"/>
          <p:cNvGrpSpPr/>
          <p:nvPr/>
        </p:nvGrpSpPr>
        <p:grpSpPr>
          <a:xfrm>
            <a:off x="1" y="758752"/>
            <a:ext cx="6099248" cy="6099247"/>
            <a:chOff x="0" y="12289"/>
            <a:chExt cx="3550" cy="3551"/>
          </a:xfrm>
        </p:grpSpPr>
        <p:sp>
          <p:nvSpPr>
            <p:cNvPr id="17" name="Google Shape;17;p2"/>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8" name="Google Shape;18;p2"/>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9" name="Google Shape;19;p2"/>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cxnSp>
        <p:nvCxnSpPr>
          <p:cNvPr id="20" name="Google Shape;20;p2"/>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p:cSld name="Title and Content ">
    <p:spTree>
      <p:nvGrpSpPr>
        <p:cNvPr id="90" name="Shape 90"/>
        <p:cNvGrpSpPr/>
        <p:nvPr/>
      </p:nvGrpSpPr>
      <p:grpSpPr>
        <a:xfrm>
          <a:off x="0" y="0"/>
          <a:ext cx="0" cy="0"/>
          <a:chOff x="0" y="0"/>
          <a:chExt cx="0" cy="0"/>
        </a:xfrm>
      </p:grpSpPr>
      <p:grpSp>
        <p:nvGrpSpPr>
          <p:cNvPr id="91" name="Google Shape;91;p11"/>
          <p:cNvGrpSpPr/>
          <p:nvPr/>
        </p:nvGrpSpPr>
        <p:grpSpPr>
          <a:xfrm>
            <a:off x="6362721" y="0"/>
            <a:ext cx="5829324" cy="3235617"/>
            <a:chOff x="5612972" y="1"/>
            <a:chExt cx="6615962" cy="3672247"/>
          </a:xfrm>
        </p:grpSpPr>
        <p:sp>
          <p:nvSpPr>
            <p:cNvPr id="92" name="Google Shape;92;p11"/>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3" name="Google Shape;93;p11"/>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4" name="Google Shape;94;p11"/>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5" name="Google Shape;95;p11"/>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6" name="Google Shape;96;p11"/>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97" name="Google Shape;97;p11"/>
          <p:cNvSpPr txBox="1"/>
          <p:nvPr>
            <p:ph type="title"/>
          </p:nvPr>
        </p:nvSpPr>
        <p:spPr>
          <a:xfrm>
            <a:off x="6318885" y="3499667"/>
            <a:ext cx="4939800" cy="25428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98" name="Google Shape;98;p11"/>
          <p:cNvCxnSpPr/>
          <p:nvPr/>
        </p:nvCxnSpPr>
        <p:spPr>
          <a:xfrm>
            <a:off x="6347460" y="6313170"/>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99" name="Google Shape;99;p11"/>
          <p:cNvSpPr txBox="1"/>
          <p:nvPr>
            <p:ph idx="1" type="body"/>
          </p:nvPr>
        </p:nvSpPr>
        <p:spPr>
          <a:xfrm>
            <a:off x="603885" y="457201"/>
            <a:ext cx="5198400" cy="2305200"/>
          </a:xfrm>
          <a:prstGeom prst="rect">
            <a:avLst/>
          </a:prstGeom>
          <a:noFill/>
          <a:ln>
            <a:noFill/>
          </a:ln>
        </p:spPr>
        <p:txBody>
          <a:bodyPr anchorCtr="0" anchor="t" bIns="45700" lIns="0" spcFirstLastPara="1" rIns="91425" wrap="square" tIns="274300">
            <a:normAutofit/>
          </a:bodyPr>
          <a:lstStyle>
            <a:lvl1pPr indent="-355600" lvl="0" marL="457200" algn="l">
              <a:lnSpc>
                <a:spcPct val="90000"/>
              </a:lnSpc>
              <a:spcBef>
                <a:spcPts val="1800"/>
              </a:spcBef>
              <a:spcAft>
                <a:spcPts val="0"/>
              </a:spcAft>
              <a:buClr>
                <a:schemeClr val="dk1"/>
              </a:buClr>
              <a:buSzPts val="2000"/>
              <a:buFont typeface="Franklin Gothic"/>
              <a:buAutoNum type="arabicPeriod"/>
              <a:defRPr sz="2000"/>
            </a:lvl1pPr>
            <a:lvl2pPr indent="-355600" lvl="1" marL="914400" algn="l">
              <a:lnSpc>
                <a:spcPct val="90000"/>
              </a:lnSpc>
              <a:spcBef>
                <a:spcPts val="1800"/>
              </a:spcBef>
              <a:spcAft>
                <a:spcPts val="0"/>
              </a:spcAft>
              <a:buClr>
                <a:schemeClr val="dk1"/>
              </a:buClr>
              <a:buSzPts val="2000"/>
              <a:buFont typeface="Franklin Gothic"/>
              <a:buAutoNum type="alphaLcPeriod"/>
              <a:defRPr sz="2000"/>
            </a:lvl2pPr>
            <a:lvl3pPr indent="-355600" lvl="2" marL="1371600" algn="l">
              <a:lnSpc>
                <a:spcPct val="90000"/>
              </a:lnSpc>
              <a:spcBef>
                <a:spcPts val="1800"/>
              </a:spcBef>
              <a:spcAft>
                <a:spcPts val="0"/>
              </a:spcAft>
              <a:buClr>
                <a:schemeClr val="dk1"/>
              </a:buClr>
              <a:buSzPts val="2000"/>
              <a:buFont typeface="Franklin Gothic"/>
              <a:buAutoNum type="arabicParenR"/>
              <a:defRPr sz="2000"/>
            </a:lvl3pPr>
            <a:lvl4pPr indent="-228600" lvl="3" marL="1828800" algn="l">
              <a:lnSpc>
                <a:spcPct val="90000"/>
              </a:lnSpc>
              <a:spcBef>
                <a:spcPts val="1800"/>
              </a:spcBef>
              <a:spcAft>
                <a:spcPts val="0"/>
              </a:spcAft>
              <a:buClr>
                <a:schemeClr val="dk1"/>
              </a:buClr>
              <a:buSzPts val="2000"/>
              <a:buFont typeface="Franklin Gothic"/>
              <a:buNone/>
              <a:defRPr sz="2000"/>
            </a:lvl4pPr>
            <a:lvl5pPr indent="-355600" lvl="4" marL="2286000" algn="l">
              <a:lnSpc>
                <a:spcPct val="90000"/>
              </a:lnSpc>
              <a:spcBef>
                <a:spcPts val="1800"/>
              </a:spcBef>
              <a:spcAft>
                <a:spcPts val="0"/>
              </a:spcAft>
              <a:buClr>
                <a:schemeClr val="dk1"/>
              </a:buClr>
              <a:buSzPts val="2000"/>
              <a:buFont typeface="Franklin Gothic"/>
              <a:buAutoNum type="arabicPeriod"/>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0" name="Google Shape;100;p11"/>
          <p:cNvSpPr txBox="1"/>
          <p:nvPr>
            <p:ph idx="2" type="body"/>
          </p:nvPr>
        </p:nvSpPr>
        <p:spPr>
          <a:xfrm>
            <a:off x="594360" y="2810595"/>
            <a:ext cx="5198400" cy="3319500"/>
          </a:xfrm>
          <a:prstGeom prst="rect">
            <a:avLst/>
          </a:prstGeom>
          <a:noFill/>
          <a:ln>
            <a:noFill/>
          </a:ln>
        </p:spPr>
        <p:txBody>
          <a:bodyPr anchorCtr="0" anchor="t" bIns="0" lIns="0" spcFirstLastPara="1" rIns="0" wrap="square" tIns="45700">
            <a:normAutofit/>
          </a:bodyPr>
          <a:lstStyle>
            <a:lvl1pPr indent="-228600" lvl="0" marL="457200" algn="l">
              <a:lnSpc>
                <a:spcPct val="90000"/>
              </a:lnSpc>
              <a:spcBef>
                <a:spcPts val="1800"/>
              </a:spcBef>
              <a:spcAft>
                <a:spcPts val="0"/>
              </a:spcAft>
              <a:buClr>
                <a:schemeClr val="dk1"/>
              </a:buClr>
              <a:buSzPts val="2000"/>
              <a:buFont typeface="Arial"/>
              <a:buNone/>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1" name="Google Shape;101;p11"/>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102" name="Google Shape;102;p11"/>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Picture">
  <p:cSld name="Title Content and Picture">
    <p:spTree>
      <p:nvGrpSpPr>
        <p:cNvPr id="103" name="Shape 103"/>
        <p:cNvGrpSpPr/>
        <p:nvPr/>
      </p:nvGrpSpPr>
      <p:grpSpPr>
        <a:xfrm>
          <a:off x="0" y="0"/>
          <a:ext cx="0" cy="0"/>
          <a:chOff x="0" y="0"/>
          <a:chExt cx="0" cy="0"/>
        </a:xfrm>
      </p:grpSpPr>
      <p:sp>
        <p:nvSpPr>
          <p:cNvPr id="104" name="Google Shape;104;p12"/>
          <p:cNvSpPr txBox="1"/>
          <p:nvPr>
            <p:ph type="title"/>
          </p:nvPr>
        </p:nvSpPr>
        <p:spPr>
          <a:xfrm>
            <a:off x="575310" y="278129"/>
            <a:ext cx="5063400" cy="23541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2"/>
          <p:cNvSpPr txBox="1"/>
          <p:nvPr>
            <p:ph idx="1" type="body"/>
          </p:nvPr>
        </p:nvSpPr>
        <p:spPr>
          <a:xfrm>
            <a:off x="594360" y="3279579"/>
            <a:ext cx="5044500" cy="2994300"/>
          </a:xfrm>
          <a:prstGeom prst="rect">
            <a:avLst/>
          </a:prstGeom>
          <a:noFill/>
          <a:ln>
            <a:noFill/>
          </a:ln>
        </p:spPr>
        <p:txBody>
          <a:bodyPr anchorCtr="0" anchor="t" bIns="0" lIns="0" spcFirstLastPara="1" rIns="0" wrap="square" tIns="228600">
            <a:normAutofit/>
          </a:bodyPr>
          <a:lstStyle>
            <a:lvl1pPr indent="-228600" lvl="0" marL="457200" algn="l">
              <a:lnSpc>
                <a:spcPct val="90000"/>
              </a:lnSpc>
              <a:spcBef>
                <a:spcPts val="1800"/>
              </a:spcBef>
              <a:spcAft>
                <a:spcPts val="0"/>
              </a:spcAft>
              <a:buClr>
                <a:schemeClr val="dk1"/>
              </a:buClr>
              <a:buSzPts val="2000"/>
              <a:buFont typeface="Arial"/>
              <a:buNone/>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106" name="Google Shape;106;p12"/>
          <p:cNvCxnSpPr/>
          <p:nvPr/>
        </p:nvCxnSpPr>
        <p:spPr>
          <a:xfrm>
            <a:off x="594360" y="2997459"/>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107" name="Google Shape;107;p12"/>
          <p:cNvSpPr/>
          <p:nvPr>
            <p:ph idx="2" type="pic"/>
          </p:nvPr>
        </p:nvSpPr>
        <p:spPr>
          <a:xfrm>
            <a:off x="6096000" y="0"/>
            <a:ext cx="6118200" cy="6858000"/>
          </a:xfrm>
          <a:prstGeom prst="rect">
            <a:avLst/>
          </a:prstGeom>
          <a:noFill/>
          <a:ln>
            <a:noFill/>
          </a:ln>
        </p:spPr>
      </p:sp>
      <p:sp>
        <p:nvSpPr>
          <p:cNvPr id="108" name="Google Shape;108;p12"/>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109" name="Google Shape;109;p12"/>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Table">
  <p:cSld name="Title Content and Table">
    <p:spTree>
      <p:nvGrpSpPr>
        <p:cNvPr id="110" name="Shape 110"/>
        <p:cNvGrpSpPr/>
        <p:nvPr/>
      </p:nvGrpSpPr>
      <p:grpSpPr>
        <a:xfrm>
          <a:off x="0" y="0"/>
          <a:ext cx="0" cy="0"/>
          <a:chOff x="0" y="0"/>
          <a:chExt cx="0" cy="0"/>
        </a:xfrm>
      </p:grpSpPr>
      <p:grpSp>
        <p:nvGrpSpPr>
          <p:cNvPr id="111" name="Google Shape;111;p13"/>
          <p:cNvGrpSpPr/>
          <p:nvPr/>
        </p:nvGrpSpPr>
        <p:grpSpPr>
          <a:xfrm flipH="1" rot="5400000">
            <a:off x="1" y="3900132"/>
            <a:ext cx="2959226" cy="2959225"/>
            <a:chOff x="0" y="12289"/>
            <a:chExt cx="3550" cy="3551"/>
          </a:xfrm>
        </p:grpSpPr>
        <p:sp>
          <p:nvSpPr>
            <p:cNvPr id="112" name="Google Shape;112;p13"/>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3" name="Google Shape;113;p13"/>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4" name="Google Shape;114;p13"/>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115" name="Google Shape;115;p13"/>
          <p:cNvSpPr txBox="1"/>
          <p:nvPr>
            <p:ph type="title"/>
          </p:nvPr>
        </p:nvSpPr>
        <p:spPr>
          <a:xfrm>
            <a:off x="3661409" y="4661717"/>
            <a:ext cx="7936200" cy="1380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16" name="Google Shape;116;p13"/>
          <p:cNvCxnSpPr/>
          <p:nvPr/>
        </p:nvCxnSpPr>
        <p:spPr>
          <a:xfrm>
            <a:off x="3670935" y="6313170"/>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117" name="Google Shape;117;p13"/>
          <p:cNvSpPr txBox="1"/>
          <p:nvPr>
            <p:ph idx="1" type="body"/>
          </p:nvPr>
        </p:nvSpPr>
        <p:spPr>
          <a:xfrm>
            <a:off x="603885" y="584005"/>
            <a:ext cx="2825100" cy="3999000"/>
          </a:xfrm>
          <a:prstGeom prst="rect">
            <a:avLst/>
          </a:prstGeom>
          <a:noFill/>
          <a:ln>
            <a:noFill/>
          </a:ln>
        </p:spPr>
        <p:txBody>
          <a:bodyPr anchorCtr="0" anchor="t" bIns="45700" lIns="0" spcFirstLastPara="1" rIns="91425" wrap="square" tIns="274300">
            <a:normAutofit/>
          </a:bodyPr>
          <a:lstStyle>
            <a:lvl1pPr indent="-228600" lvl="0" marL="457200" algn="l">
              <a:lnSpc>
                <a:spcPct val="90000"/>
              </a:lnSpc>
              <a:spcBef>
                <a:spcPts val="1800"/>
              </a:spcBef>
              <a:spcAft>
                <a:spcPts val="0"/>
              </a:spcAft>
              <a:buClr>
                <a:schemeClr val="dk1"/>
              </a:buClr>
              <a:buSzPts val="2000"/>
              <a:buFont typeface="Arial"/>
              <a:buNone/>
              <a:defRPr sz="2000"/>
            </a:lvl1pPr>
            <a:lvl2pPr indent="-228600" lvl="1" marL="914400" algn="l">
              <a:lnSpc>
                <a:spcPct val="90000"/>
              </a:lnSpc>
              <a:spcBef>
                <a:spcPts val="1800"/>
              </a:spcBef>
              <a:spcAft>
                <a:spcPts val="0"/>
              </a:spcAft>
              <a:buClr>
                <a:schemeClr val="dk1"/>
              </a:buClr>
              <a:buSzPts val="2000"/>
              <a:buNone/>
              <a:defRPr sz="2000"/>
            </a:lvl2pPr>
            <a:lvl3pPr indent="-228600" lvl="2" marL="1371600" algn="l">
              <a:lnSpc>
                <a:spcPct val="90000"/>
              </a:lnSpc>
              <a:spcBef>
                <a:spcPts val="1800"/>
              </a:spcBef>
              <a:spcAft>
                <a:spcPts val="0"/>
              </a:spcAft>
              <a:buClr>
                <a:schemeClr val="dk1"/>
              </a:buClr>
              <a:buSzPts val="2000"/>
              <a:buNone/>
              <a:defRPr sz="2000"/>
            </a:lvl3pPr>
            <a:lvl4pPr indent="-228600" lvl="3" marL="1828800" algn="l">
              <a:lnSpc>
                <a:spcPct val="90000"/>
              </a:lnSpc>
              <a:spcBef>
                <a:spcPts val="1800"/>
              </a:spcBef>
              <a:spcAft>
                <a:spcPts val="0"/>
              </a:spcAft>
              <a:buClr>
                <a:schemeClr val="dk1"/>
              </a:buClr>
              <a:buSzPts val="2000"/>
              <a:buNone/>
              <a:defRPr sz="2000"/>
            </a:lvl4pPr>
            <a:lvl5pPr indent="-228600" lvl="4" marL="2286000" algn="l">
              <a:lnSpc>
                <a:spcPct val="90000"/>
              </a:lnSpc>
              <a:spcBef>
                <a:spcPts val="1800"/>
              </a:spcBef>
              <a:spcAft>
                <a:spcPts val="0"/>
              </a:spcAft>
              <a:buClr>
                <a:schemeClr val="dk1"/>
              </a:buClr>
              <a:buSzPts val="2000"/>
              <a:buNone/>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8" name="Google Shape;118;p13"/>
          <p:cNvSpPr txBox="1"/>
          <p:nvPr>
            <p:ph idx="2" type="body"/>
          </p:nvPr>
        </p:nvSpPr>
        <p:spPr>
          <a:xfrm>
            <a:off x="3670934" y="584005"/>
            <a:ext cx="7926600" cy="3999000"/>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800"/>
              </a:spcBef>
              <a:spcAft>
                <a:spcPts val="0"/>
              </a:spcAft>
              <a:buClr>
                <a:schemeClr val="dk1"/>
              </a:buClr>
              <a:buSzPts val="2000"/>
              <a:buNone/>
              <a:defRPr sz="2000"/>
            </a:lvl1pPr>
            <a:lvl2pPr indent="-355600" lvl="1" marL="914400" algn="l">
              <a:lnSpc>
                <a:spcPct val="90000"/>
              </a:lnSpc>
              <a:spcBef>
                <a:spcPts val="6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9" name="Google Shape;119;p13"/>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120" name="Google Shape;120;p13"/>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2">
  <p:cSld name="Table 2">
    <p:spTree>
      <p:nvGrpSpPr>
        <p:cNvPr id="121" name="Shape 121"/>
        <p:cNvGrpSpPr/>
        <p:nvPr/>
      </p:nvGrpSpPr>
      <p:grpSpPr>
        <a:xfrm>
          <a:off x="0" y="0"/>
          <a:ext cx="0" cy="0"/>
          <a:chOff x="0" y="0"/>
          <a:chExt cx="0" cy="0"/>
        </a:xfrm>
      </p:grpSpPr>
      <p:sp>
        <p:nvSpPr>
          <p:cNvPr id="122" name="Google Shape;122;p14"/>
          <p:cNvSpPr txBox="1"/>
          <p:nvPr>
            <p:ph type="title"/>
          </p:nvPr>
        </p:nvSpPr>
        <p:spPr>
          <a:xfrm>
            <a:off x="594360" y="202400"/>
            <a:ext cx="10972800" cy="15702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14"/>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124" name="Google Shape;124;p14"/>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25" name="Google Shape;125;p14"/>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126" name="Shape 126"/>
        <p:cNvGrpSpPr/>
        <p:nvPr/>
      </p:nvGrpSpPr>
      <p:grpSpPr>
        <a:xfrm>
          <a:off x="0" y="0"/>
          <a:ext cx="0" cy="0"/>
          <a:chOff x="0" y="0"/>
          <a:chExt cx="0" cy="0"/>
        </a:xfrm>
      </p:grpSpPr>
      <p:sp>
        <p:nvSpPr>
          <p:cNvPr id="127" name="Google Shape;127;p15"/>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 name="Google Shape;128;p15"/>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9" name="Google Shape;129;p15"/>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0" name="Google Shape;130;p15"/>
          <p:cNvSpPr txBox="1"/>
          <p:nvPr>
            <p:ph type="title"/>
          </p:nvPr>
        </p:nvSpPr>
        <p:spPr>
          <a:xfrm>
            <a:off x="1092200" y="1127467"/>
            <a:ext cx="10007700" cy="1272900"/>
          </a:xfrm>
          <a:prstGeom prst="rect">
            <a:avLst/>
          </a:prstGeom>
        </p:spPr>
        <p:txBody>
          <a:bodyPr anchorCtr="0" anchor="ctr" bIns="45700" lIns="91425" spcFirstLastPara="1" rIns="91425" wrap="square" tIns="457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1" name="Google Shape;131;p15"/>
          <p:cNvSpPr txBox="1"/>
          <p:nvPr>
            <p:ph idx="1" type="body"/>
          </p:nvPr>
        </p:nvSpPr>
        <p:spPr>
          <a:xfrm>
            <a:off x="1103192" y="3497175"/>
            <a:ext cx="4841700" cy="2068500"/>
          </a:xfrm>
          <a:prstGeom prst="rect">
            <a:avLst/>
          </a:prstGeom>
        </p:spPr>
        <p:txBody>
          <a:bodyPr anchorCtr="0" anchor="t" bIns="45700" lIns="91425" spcFirstLastPara="1" rIns="91425" wrap="square" tIns="45700">
            <a:normAutofit/>
          </a:bodyPr>
          <a:lstStyle>
            <a:lvl1pPr indent="-406400" lvl="0" marL="457200" rtl="0" algn="just">
              <a:spcBef>
                <a:spcPts val="1000"/>
              </a:spcBef>
              <a:spcAft>
                <a:spcPts val="0"/>
              </a:spcAft>
              <a:buSzPts val="2800"/>
              <a:buChar char="•"/>
              <a:defRPr sz="3700"/>
            </a:lvl1pPr>
            <a:lvl2pPr indent="-381000" lvl="1" marL="914400" rtl="0">
              <a:spcBef>
                <a:spcPts val="500"/>
              </a:spcBef>
              <a:spcAft>
                <a:spcPts val="0"/>
              </a:spcAft>
              <a:buSzPts val="2400"/>
              <a:buChar char="•"/>
              <a:defRPr/>
            </a:lvl2pPr>
            <a:lvl3pPr indent="-355600" lvl="2" marL="1371600" rtl="0">
              <a:spcBef>
                <a:spcPts val="500"/>
              </a:spcBef>
              <a:spcAft>
                <a:spcPts val="0"/>
              </a:spcAft>
              <a:buSzPts val="2000"/>
              <a:buChar char="•"/>
              <a:defRPr/>
            </a:lvl3pPr>
            <a:lvl4pPr indent="-342900" lvl="3" marL="1828800" rtl="0">
              <a:spcBef>
                <a:spcPts val="500"/>
              </a:spcBef>
              <a:spcAft>
                <a:spcPts val="0"/>
              </a:spcAft>
              <a:buSzPts val="1800"/>
              <a:buChar char="•"/>
              <a:defRPr/>
            </a:lvl4pPr>
            <a:lvl5pPr indent="-342900" lvl="4" marL="2286000" rtl="0">
              <a:spcBef>
                <a:spcPts val="500"/>
              </a:spcBef>
              <a:spcAft>
                <a:spcPts val="0"/>
              </a:spcAft>
              <a:buSzPts val="1800"/>
              <a:buChar char="•"/>
              <a:defRPr/>
            </a:lvl5pPr>
            <a:lvl6pPr indent="-342900" lvl="5" marL="2743200" rtl="0">
              <a:spcBef>
                <a:spcPts val="500"/>
              </a:spcBef>
              <a:spcAft>
                <a:spcPts val="0"/>
              </a:spcAft>
              <a:buSzPts val="1800"/>
              <a:buChar char="•"/>
              <a:defRPr/>
            </a:lvl6pPr>
            <a:lvl7pPr indent="-342900" lvl="6" marL="3200400" rtl="0">
              <a:spcBef>
                <a:spcPts val="500"/>
              </a:spcBef>
              <a:spcAft>
                <a:spcPts val="0"/>
              </a:spcAft>
              <a:buSzPts val="1800"/>
              <a:buChar char="•"/>
              <a:defRPr/>
            </a:lvl7pPr>
            <a:lvl8pPr indent="-342900" lvl="7" marL="3657600" rtl="0">
              <a:spcBef>
                <a:spcPts val="500"/>
              </a:spcBef>
              <a:spcAft>
                <a:spcPts val="0"/>
              </a:spcAft>
              <a:buSzPts val="1800"/>
              <a:buChar char="•"/>
              <a:defRPr/>
            </a:lvl8pPr>
            <a:lvl9pPr indent="-342900" lvl="8" marL="4114800" rtl="0">
              <a:spcBef>
                <a:spcPts val="500"/>
              </a:spcBef>
              <a:spcAft>
                <a:spcPts val="0"/>
              </a:spcAft>
              <a:buSzPts val="1800"/>
              <a:buChar char="•"/>
              <a:defRPr/>
            </a:lvl9pPr>
          </a:lstStyle>
          <a:p/>
        </p:txBody>
      </p:sp>
      <p:sp>
        <p:nvSpPr>
          <p:cNvPr id="132" name="Google Shape;132;p15"/>
          <p:cNvSpPr txBox="1"/>
          <p:nvPr>
            <p:ph idx="12" type="sldNum"/>
          </p:nvPr>
        </p:nvSpPr>
        <p:spPr>
          <a:xfrm>
            <a:off x="11187645" y="6058224"/>
            <a:ext cx="731700" cy="524700"/>
          </a:xfrm>
          <a:prstGeom prst="rect">
            <a:avLst/>
          </a:prstGeom>
        </p:spPr>
        <p:txBody>
          <a:bodyPr anchorCtr="0" anchor="t"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137" name="Shape 137"/>
        <p:cNvGrpSpPr/>
        <p:nvPr/>
      </p:nvGrpSpPr>
      <p:grpSpPr>
        <a:xfrm>
          <a:off x="0" y="0"/>
          <a:ext cx="0" cy="0"/>
          <a:chOff x="0" y="0"/>
          <a:chExt cx="0" cy="0"/>
        </a:xfrm>
      </p:grpSpPr>
      <p:sp>
        <p:nvSpPr>
          <p:cNvPr id="138" name="Google Shape;138;p17"/>
          <p:cNvSpPr/>
          <p:nvPr/>
        </p:nvSpPr>
        <p:spPr>
          <a:xfrm>
            <a:off x="41" y="3766000"/>
            <a:ext cx="9827100" cy="3092100"/>
          </a:xfrm>
          <a:prstGeom prst="rtTriangle">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9" name="Google Shape;139;p17"/>
          <p:cNvSpPr/>
          <p:nvPr/>
        </p:nvSpPr>
        <p:spPr>
          <a:xfrm flipH="1">
            <a:off x="4776900" y="2067600"/>
            <a:ext cx="7415100" cy="47904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0" name="Google Shape;140;p17"/>
          <p:cNvSpPr/>
          <p:nvPr/>
        </p:nvSpPr>
        <p:spPr>
          <a:xfrm rot="10800000">
            <a:off x="6745206" y="-100"/>
            <a:ext cx="5446800" cy="2736900"/>
          </a:xfrm>
          <a:prstGeom prst="rtTriangle">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1" name="Google Shape;141;p17"/>
          <p:cNvSpPr/>
          <p:nvPr/>
        </p:nvSpPr>
        <p:spPr>
          <a:xfrm>
            <a:off x="271033"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2" name="Google Shape;142;p17"/>
          <p:cNvGrpSpPr/>
          <p:nvPr/>
        </p:nvGrpSpPr>
        <p:grpSpPr>
          <a:xfrm>
            <a:off x="340259" y="790"/>
            <a:ext cx="3000409" cy="1392365"/>
            <a:chOff x="255200" y="592"/>
            <a:chExt cx="2250363" cy="1044300"/>
          </a:xfrm>
        </p:grpSpPr>
        <p:sp>
          <p:nvSpPr>
            <p:cNvPr id="143" name="Google Shape;143;p17"/>
            <p:cNvSpPr/>
            <p:nvPr/>
          </p:nvSpPr>
          <p:spPr>
            <a:xfrm>
              <a:off x="764063"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4" name="Google Shape;144;p17"/>
            <p:cNvSpPr/>
            <p:nvPr/>
          </p:nvSpPr>
          <p:spPr>
            <a:xfrm>
              <a:off x="509632"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 name="Google Shape;145;p17"/>
            <p:cNvSpPr/>
            <p:nvPr/>
          </p:nvSpPr>
          <p:spPr>
            <a:xfrm>
              <a:off x="255200" y="592"/>
              <a:ext cx="1741500" cy="10443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6" name="Google Shape;146;p17"/>
          <p:cNvGrpSpPr/>
          <p:nvPr/>
        </p:nvGrpSpPr>
        <p:grpSpPr>
          <a:xfrm>
            <a:off x="1207163" y="790"/>
            <a:ext cx="3000409" cy="1392365"/>
            <a:chOff x="905395" y="592"/>
            <a:chExt cx="2250363" cy="1044300"/>
          </a:xfrm>
        </p:grpSpPr>
        <p:sp>
          <p:nvSpPr>
            <p:cNvPr id="147" name="Google Shape;147;p17"/>
            <p:cNvSpPr/>
            <p:nvPr/>
          </p:nvSpPr>
          <p:spPr>
            <a:xfrm>
              <a:off x="1414258"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 name="Google Shape;148;p17"/>
            <p:cNvSpPr/>
            <p:nvPr/>
          </p:nvSpPr>
          <p:spPr>
            <a:xfrm>
              <a:off x="1159826"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 name="Google Shape;149;p17"/>
            <p:cNvSpPr/>
            <p:nvPr/>
          </p:nvSpPr>
          <p:spPr>
            <a:xfrm>
              <a:off x="905395" y="592"/>
              <a:ext cx="1741500" cy="1044300"/>
            </a:xfrm>
            <a:prstGeom prst="parallelogram">
              <a:avLst>
                <a:gd fmla="val 153193"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0" name="Google Shape;150;p17"/>
          <p:cNvGrpSpPr/>
          <p:nvPr/>
        </p:nvGrpSpPr>
        <p:grpSpPr>
          <a:xfrm>
            <a:off x="9409957" y="6784"/>
            <a:ext cx="2468376" cy="1002839"/>
            <a:chOff x="6917201" y="0"/>
            <a:chExt cx="2227777" cy="863400"/>
          </a:xfrm>
        </p:grpSpPr>
        <p:sp>
          <p:nvSpPr>
            <p:cNvPr id="151" name="Google Shape;151;p17"/>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 name="Google Shape;152;p17"/>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 name="Google Shape;153;p17"/>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4" name="Google Shape;154;p17"/>
          <p:cNvGrpSpPr/>
          <p:nvPr/>
        </p:nvGrpSpPr>
        <p:grpSpPr>
          <a:xfrm>
            <a:off x="8737606" y="5623802"/>
            <a:ext cx="3185498" cy="1234317"/>
            <a:chOff x="6917201" y="0"/>
            <a:chExt cx="2227777" cy="863400"/>
          </a:xfrm>
        </p:grpSpPr>
        <p:sp>
          <p:nvSpPr>
            <p:cNvPr id="155" name="Google Shape;155;p17"/>
            <p:cNvSpPr/>
            <p:nvPr/>
          </p:nvSpPr>
          <p:spPr>
            <a:xfrm>
              <a:off x="7641677"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 name="Google Shape;156;p17"/>
            <p:cNvSpPr/>
            <p:nvPr/>
          </p:nvSpPr>
          <p:spPr>
            <a:xfrm>
              <a:off x="7279439"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 name="Google Shape;157;p17"/>
            <p:cNvSpPr/>
            <p:nvPr/>
          </p:nvSpPr>
          <p:spPr>
            <a:xfrm>
              <a:off x="6917201" y="0"/>
              <a:ext cx="1503300" cy="863400"/>
            </a:xfrm>
            <a:prstGeom prst="parallelogram">
              <a:avLst>
                <a:gd fmla="val 158024"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8" name="Google Shape;158;p17"/>
          <p:cNvGrpSpPr/>
          <p:nvPr/>
        </p:nvGrpSpPr>
        <p:grpSpPr>
          <a:xfrm>
            <a:off x="265762" y="5407536"/>
            <a:ext cx="3727293" cy="1444382"/>
            <a:chOff x="6917201" y="0"/>
            <a:chExt cx="2227777" cy="863400"/>
          </a:xfrm>
        </p:grpSpPr>
        <p:sp>
          <p:nvSpPr>
            <p:cNvPr id="159" name="Google Shape;159;p17"/>
            <p:cNvSpPr/>
            <p:nvPr/>
          </p:nvSpPr>
          <p:spPr>
            <a:xfrm>
              <a:off x="7641677"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 name="Google Shape;160;p17"/>
            <p:cNvSpPr/>
            <p:nvPr/>
          </p:nvSpPr>
          <p:spPr>
            <a:xfrm>
              <a:off x="7279439"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 name="Google Shape;161;p17"/>
            <p:cNvSpPr/>
            <p:nvPr/>
          </p:nvSpPr>
          <p:spPr>
            <a:xfrm>
              <a:off x="6917201"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2" name="Google Shape;162;p17"/>
          <p:cNvSpPr txBox="1"/>
          <p:nvPr>
            <p:ph type="ctrTitle"/>
          </p:nvPr>
        </p:nvSpPr>
        <p:spPr>
          <a:xfrm>
            <a:off x="2478271" y="2430444"/>
            <a:ext cx="7148400" cy="19308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5100"/>
              <a:buNone/>
              <a:defRPr sz="5100"/>
            </a:lvl1pPr>
            <a:lvl2pPr lvl="1" rtl="0" algn="ctr">
              <a:spcBef>
                <a:spcPts val="0"/>
              </a:spcBef>
              <a:spcAft>
                <a:spcPts val="0"/>
              </a:spcAft>
              <a:buSzPts val="5100"/>
              <a:buNone/>
              <a:defRPr sz="5100"/>
            </a:lvl2pPr>
            <a:lvl3pPr lvl="2" rtl="0" algn="ctr">
              <a:spcBef>
                <a:spcPts val="0"/>
              </a:spcBef>
              <a:spcAft>
                <a:spcPts val="0"/>
              </a:spcAft>
              <a:buSzPts val="5100"/>
              <a:buNone/>
              <a:defRPr sz="5100"/>
            </a:lvl3pPr>
            <a:lvl4pPr lvl="3" rtl="0" algn="ctr">
              <a:spcBef>
                <a:spcPts val="0"/>
              </a:spcBef>
              <a:spcAft>
                <a:spcPts val="0"/>
              </a:spcAft>
              <a:buSzPts val="5100"/>
              <a:buNone/>
              <a:defRPr sz="5100"/>
            </a:lvl4pPr>
            <a:lvl5pPr lvl="4" rtl="0" algn="ctr">
              <a:spcBef>
                <a:spcPts val="0"/>
              </a:spcBef>
              <a:spcAft>
                <a:spcPts val="0"/>
              </a:spcAft>
              <a:buSzPts val="5100"/>
              <a:buNone/>
              <a:defRPr sz="5100"/>
            </a:lvl5pPr>
            <a:lvl6pPr lvl="5" rtl="0" algn="ctr">
              <a:spcBef>
                <a:spcPts val="0"/>
              </a:spcBef>
              <a:spcAft>
                <a:spcPts val="0"/>
              </a:spcAft>
              <a:buSzPts val="5100"/>
              <a:buNone/>
              <a:defRPr sz="5100"/>
            </a:lvl6pPr>
            <a:lvl7pPr lvl="6" rtl="0" algn="ctr">
              <a:spcBef>
                <a:spcPts val="0"/>
              </a:spcBef>
              <a:spcAft>
                <a:spcPts val="0"/>
              </a:spcAft>
              <a:buSzPts val="5100"/>
              <a:buNone/>
              <a:defRPr sz="5100"/>
            </a:lvl7pPr>
            <a:lvl8pPr lvl="7" rtl="0" algn="ctr">
              <a:spcBef>
                <a:spcPts val="0"/>
              </a:spcBef>
              <a:spcAft>
                <a:spcPts val="0"/>
              </a:spcAft>
              <a:buSzPts val="5100"/>
              <a:buNone/>
              <a:defRPr sz="5100"/>
            </a:lvl8pPr>
            <a:lvl9pPr lvl="8" rtl="0" algn="ctr">
              <a:spcBef>
                <a:spcPts val="0"/>
              </a:spcBef>
              <a:spcAft>
                <a:spcPts val="0"/>
              </a:spcAft>
              <a:buSzPts val="5100"/>
              <a:buNone/>
              <a:defRPr sz="5100"/>
            </a:lvl9pPr>
          </a:lstStyle>
          <a:p/>
        </p:txBody>
      </p:sp>
      <p:sp>
        <p:nvSpPr>
          <p:cNvPr id="163" name="Google Shape;163;p17"/>
          <p:cNvSpPr txBox="1"/>
          <p:nvPr>
            <p:ph idx="1" type="subTitle"/>
          </p:nvPr>
        </p:nvSpPr>
        <p:spPr>
          <a:xfrm>
            <a:off x="2478267" y="4550878"/>
            <a:ext cx="7148400" cy="69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Clr>
                <a:schemeClr val="lt1"/>
              </a:buClr>
              <a:buSzPts val="2100"/>
              <a:buNone/>
              <a:defRPr sz="21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64" name="Google Shape;164;p1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65" name="Shape 165"/>
        <p:cNvGrpSpPr/>
        <p:nvPr/>
      </p:nvGrpSpPr>
      <p:grpSpPr>
        <a:xfrm>
          <a:off x="0" y="0"/>
          <a:ext cx="0" cy="0"/>
          <a:chOff x="0" y="0"/>
          <a:chExt cx="0" cy="0"/>
        </a:xfrm>
      </p:grpSpPr>
      <p:sp>
        <p:nvSpPr>
          <p:cNvPr id="166" name="Google Shape;166;p18"/>
          <p:cNvSpPr/>
          <p:nvPr/>
        </p:nvSpPr>
        <p:spPr>
          <a:xfrm flipH="1">
            <a:off x="6342900" y="3079200"/>
            <a:ext cx="5849100" cy="3778800"/>
          </a:xfrm>
          <a:prstGeom prst="rtTriangl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7" name="Google Shape;167;p18"/>
          <p:cNvGrpSpPr/>
          <p:nvPr/>
        </p:nvGrpSpPr>
        <p:grpSpPr>
          <a:xfrm>
            <a:off x="7458691" y="5281486"/>
            <a:ext cx="3880118" cy="1576482"/>
            <a:chOff x="6917201" y="0"/>
            <a:chExt cx="2227777" cy="863400"/>
          </a:xfrm>
        </p:grpSpPr>
        <p:sp>
          <p:nvSpPr>
            <p:cNvPr id="168" name="Google Shape;168;p18"/>
            <p:cNvSpPr/>
            <p:nvPr/>
          </p:nvSpPr>
          <p:spPr>
            <a:xfrm>
              <a:off x="7641677"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 name="Google Shape;169;p18"/>
            <p:cNvSpPr/>
            <p:nvPr/>
          </p:nvSpPr>
          <p:spPr>
            <a:xfrm>
              <a:off x="7279439"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 name="Google Shape;170;p18"/>
            <p:cNvSpPr/>
            <p:nvPr/>
          </p:nvSpPr>
          <p:spPr>
            <a:xfrm>
              <a:off x="6917201"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71" name="Google Shape;171;p18"/>
          <p:cNvGrpSpPr/>
          <p:nvPr/>
        </p:nvGrpSpPr>
        <p:grpSpPr>
          <a:xfrm>
            <a:off x="265762" y="3"/>
            <a:ext cx="3727293" cy="1444382"/>
            <a:chOff x="6917201" y="0"/>
            <a:chExt cx="2227777" cy="863400"/>
          </a:xfrm>
        </p:grpSpPr>
        <p:sp>
          <p:nvSpPr>
            <p:cNvPr id="172" name="Google Shape;172;p18"/>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 name="Google Shape;173;p18"/>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 name="Google Shape;174;p18"/>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5" name="Google Shape;175;p18"/>
          <p:cNvSpPr txBox="1"/>
          <p:nvPr>
            <p:ph type="title"/>
          </p:nvPr>
        </p:nvSpPr>
        <p:spPr>
          <a:xfrm>
            <a:off x="2518245" y="2328133"/>
            <a:ext cx="7170000" cy="21948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Clr>
                <a:schemeClr val="dk2"/>
              </a:buClr>
              <a:buSzPts val="4300"/>
              <a:buNone/>
              <a:defRPr sz="4300">
                <a:solidFill>
                  <a:schemeClr val="dk2"/>
                </a:solidFill>
              </a:defRPr>
            </a:lvl1pPr>
            <a:lvl2pPr lvl="1" rtl="0" algn="ctr">
              <a:spcBef>
                <a:spcPts val="0"/>
              </a:spcBef>
              <a:spcAft>
                <a:spcPts val="0"/>
              </a:spcAft>
              <a:buClr>
                <a:schemeClr val="dk2"/>
              </a:buClr>
              <a:buSzPts val="4300"/>
              <a:buNone/>
              <a:defRPr sz="4300">
                <a:solidFill>
                  <a:schemeClr val="dk2"/>
                </a:solidFill>
              </a:defRPr>
            </a:lvl2pPr>
            <a:lvl3pPr lvl="2" rtl="0" algn="ctr">
              <a:spcBef>
                <a:spcPts val="0"/>
              </a:spcBef>
              <a:spcAft>
                <a:spcPts val="0"/>
              </a:spcAft>
              <a:buClr>
                <a:schemeClr val="dk2"/>
              </a:buClr>
              <a:buSzPts val="4300"/>
              <a:buNone/>
              <a:defRPr sz="4300">
                <a:solidFill>
                  <a:schemeClr val="dk2"/>
                </a:solidFill>
              </a:defRPr>
            </a:lvl3pPr>
            <a:lvl4pPr lvl="3" rtl="0" algn="ctr">
              <a:spcBef>
                <a:spcPts val="0"/>
              </a:spcBef>
              <a:spcAft>
                <a:spcPts val="0"/>
              </a:spcAft>
              <a:buClr>
                <a:schemeClr val="dk2"/>
              </a:buClr>
              <a:buSzPts val="4300"/>
              <a:buNone/>
              <a:defRPr sz="4300">
                <a:solidFill>
                  <a:schemeClr val="dk2"/>
                </a:solidFill>
              </a:defRPr>
            </a:lvl4pPr>
            <a:lvl5pPr lvl="4" rtl="0" algn="ctr">
              <a:spcBef>
                <a:spcPts val="0"/>
              </a:spcBef>
              <a:spcAft>
                <a:spcPts val="0"/>
              </a:spcAft>
              <a:buClr>
                <a:schemeClr val="dk2"/>
              </a:buClr>
              <a:buSzPts val="4300"/>
              <a:buNone/>
              <a:defRPr sz="4300">
                <a:solidFill>
                  <a:schemeClr val="dk2"/>
                </a:solidFill>
              </a:defRPr>
            </a:lvl5pPr>
            <a:lvl6pPr lvl="5" rtl="0" algn="ctr">
              <a:spcBef>
                <a:spcPts val="0"/>
              </a:spcBef>
              <a:spcAft>
                <a:spcPts val="0"/>
              </a:spcAft>
              <a:buClr>
                <a:schemeClr val="dk2"/>
              </a:buClr>
              <a:buSzPts val="4300"/>
              <a:buNone/>
              <a:defRPr sz="4300">
                <a:solidFill>
                  <a:schemeClr val="dk2"/>
                </a:solidFill>
              </a:defRPr>
            </a:lvl6pPr>
            <a:lvl7pPr lvl="6" rtl="0" algn="ctr">
              <a:spcBef>
                <a:spcPts val="0"/>
              </a:spcBef>
              <a:spcAft>
                <a:spcPts val="0"/>
              </a:spcAft>
              <a:buClr>
                <a:schemeClr val="dk2"/>
              </a:buClr>
              <a:buSzPts val="4300"/>
              <a:buNone/>
              <a:defRPr sz="4300">
                <a:solidFill>
                  <a:schemeClr val="dk2"/>
                </a:solidFill>
              </a:defRPr>
            </a:lvl7pPr>
            <a:lvl8pPr lvl="7" rtl="0" algn="ctr">
              <a:spcBef>
                <a:spcPts val="0"/>
              </a:spcBef>
              <a:spcAft>
                <a:spcPts val="0"/>
              </a:spcAft>
              <a:buClr>
                <a:schemeClr val="dk2"/>
              </a:buClr>
              <a:buSzPts val="4300"/>
              <a:buNone/>
              <a:defRPr sz="4300">
                <a:solidFill>
                  <a:schemeClr val="dk2"/>
                </a:solidFill>
              </a:defRPr>
            </a:lvl8pPr>
            <a:lvl9pPr lvl="8" rtl="0" algn="ctr">
              <a:spcBef>
                <a:spcPts val="0"/>
              </a:spcBef>
              <a:spcAft>
                <a:spcPts val="0"/>
              </a:spcAft>
              <a:buClr>
                <a:schemeClr val="dk2"/>
              </a:buClr>
              <a:buSzPts val="4300"/>
              <a:buNone/>
              <a:defRPr sz="4300">
                <a:solidFill>
                  <a:schemeClr val="dk2"/>
                </a:solidFill>
              </a:defRPr>
            </a:lvl9pPr>
          </a:lstStyle>
          <a:p/>
        </p:txBody>
      </p:sp>
      <p:sp>
        <p:nvSpPr>
          <p:cNvPr id="176" name="Google Shape;176;p18"/>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177" name="Shape 177"/>
        <p:cNvGrpSpPr/>
        <p:nvPr/>
      </p:nvGrpSpPr>
      <p:grpSpPr>
        <a:xfrm>
          <a:off x="0" y="0"/>
          <a:ext cx="0" cy="0"/>
          <a:chOff x="0" y="0"/>
          <a:chExt cx="0" cy="0"/>
        </a:xfrm>
      </p:grpSpPr>
      <p:sp>
        <p:nvSpPr>
          <p:cNvPr id="178" name="Google Shape;178;p19"/>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 name="Google Shape;179;p19"/>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 name="Google Shape;180;p19"/>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 name="Google Shape;181;p19"/>
          <p:cNvSpPr txBox="1"/>
          <p:nvPr>
            <p:ph type="title"/>
          </p:nvPr>
        </p:nvSpPr>
        <p:spPr>
          <a:xfrm>
            <a:off x="1092200" y="1127467"/>
            <a:ext cx="10007700" cy="1272900"/>
          </a:xfrm>
          <a:prstGeom prst="rect">
            <a:avLst/>
          </a:prstGeom>
        </p:spPr>
        <p:txBody>
          <a:bodyPr anchorCtr="0" anchor="t" bIns="121900" lIns="121900" spcFirstLastPara="1" rIns="121900" wrap="square" tIns="1219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82" name="Google Shape;182;p19"/>
          <p:cNvSpPr txBox="1"/>
          <p:nvPr>
            <p:ph idx="1" type="body"/>
          </p:nvPr>
        </p:nvSpPr>
        <p:spPr>
          <a:xfrm>
            <a:off x="1092200" y="2654300"/>
            <a:ext cx="10007700" cy="32640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83" name="Google Shape;183;p19"/>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184" name="Shape 184"/>
        <p:cNvGrpSpPr/>
        <p:nvPr/>
      </p:nvGrpSpPr>
      <p:grpSpPr>
        <a:xfrm>
          <a:off x="0" y="0"/>
          <a:ext cx="0" cy="0"/>
          <a:chOff x="0" y="0"/>
          <a:chExt cx="0" cy="0"/>
        </a:xfrm>
      </p:grpSpPr>
      <p:sp>
        <p:nvSpPr>
          <p:cNvPr id="185" name="Google Shape;185;p20"/>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 name="Google Shape;186;p20"/>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 name="Google Shape;187;p20"/>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 name="Google Shape;188;p20"/>
          <p:cNvSpPr txBox="1"/>
          <p:nvPr>
            <p:ph type="title"/>
          </p:nvPr>
        </p:nvSpPr>
        <p:spPr>
          <a:xfrm>
            <a:off x="1092200" y="1127467"/>
            <a:ext cx="10007700" cy="1272900"/>
          </a:xfrm>
          <a:prstGeom prst="rect">
            <a:avLst/>
          </a:prstGeom>
        </p:spPr>
        <p:txBody>
          <a:bodyPr anchorCtr="0" anchor="t" bIns="121900" lIns="121900" spcFirstLastPara="1" rIns="121900" wrap="square" tIns="1219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89" name="Google Shape;189;p20"/>
          <p:cNvSpPr txBox="1"/>
          <p:nvPr>
            <p:ph idx="1" type="body"/>
          </p:nvPr>
        </p:nvSpPr>
        <p:spPr>
          <a:xfrm>
            <a:off x="1092200" y="2654300"/>
            <a:ext cx="4914900" cy="32640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90" name="Google Shape;190;p20"/>
          <p:cNvSpPr txBox="1"/>
          <p:nvPr>
            <p:ph idx="2" type="body"/>
          </p:nvPr>
        </p:nvSpPr>
        <p:spPr>
          <a:xfrm>
            <a:off x="6184900" y="2654300"/>
            <a:ext cx="4914900" cy="32640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191" name="Google Shape;191;p20"/>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92" name="Shape 192"/>
        <p:cNvGrpSpPr/>
        <p:nvPr/>
      </p:nvGrpSpPr>
      <p:grpSpPr>
        <a:xfrm>
          <a:off x="0" y="0"/>
          <a:ext cx="0" cy="0"/>
          <a:chOff x="0" y="0"/>
          <a:chExt cx="0" cy="0"/>
        </a:xfrm>
      </p:grpSpPr>
      <p:sp>
        <p:nvSpPr>
          <p:cNvPr id="193" name="Google Shape;193;p21"/>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 name="Google Shape;194;p21"/>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 name="Google Shape;195;p21"/>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 name="Google Shape;196;p21"/>
          <p:cNvSpPr txBox="1"/>
          <p:nvPr>
            <p:ph type="title"/>
          </p:nvPr>
        </p:nvSpPr>
        <p:spPr>
          <a:xfrm>
            <a:off x="1092200" y="1127467"/>
            <a:ext cx="10007700" cy="1272900"/>
          </a:xfrm>
          <a:prstGeom prst="rect">
            <a:avLst/>
          </a:prstGeom>
        </p:spPr>
        <p:txBody>
          <a:bodyPr anchorCtr="0" anchor="t" bIns="121900" lIns="121900" spcFirstLastPara="1" rIns="121900" wrap="square" tIns="1219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97" name="Google Shape;197;p21"/>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1">
  <p:cSld name="Agenda 1">
    <p:spTree>
      <p:nvGrpSpPr>
        <p:cNvPr id="21" name="Shape 21"/>
        <p:cNvGrpSpPr/>
        <p:nvPr/>
      </p:nvGrpSpPr>
      <p:grpSpPr>
        <a:xfrm>
          <a:off x="0" y="0"/>
          <a:ext cx="0" cy="0"/>
          <a:chOff x="0" y="0"/>
          <a:chExt cx="0" cy="0"/>
        </a:xfrm>
      </p:grpSpPr>
      <p:grpSp>
        <p:nvGrpSpPr>
          <p:cNvPr id="22" name="Google Shape;22;p3"/>
          <p:cNvGrpSpPr/>
          <p:nvPr/>
        </p:nvGrpSpPr>
        <p:grpSpPr>
          <a:xfrm>
            <a:off x="6362721" y="0"/>
            <a:ext cx="5829324" cy="3235617"/>
            <a:chOff x="5612972" y="1"/>
            <a:chExt cx="6615962" cy="3672247"/>
          </a:xfrm>
        </p:grpSpPr>
        <p:sp>
          <p:nvSpPr>
            <p:cNvPr id="23" name="Google Shape;23;p3"/>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4" name="Google Shape;24;p3"/>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5" name="Google Shape;25;p3"/>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6" name="Google Shape;26;p3"/>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7" name="Google Shape;27;p3"/>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28" name="Google Shape;28;p3"/>
          <p:cNvSpPr txBox="1"/>
          <p:nvPr>
            <p:ph type="title"/>
          </p:nvPr>
        </p:nvSpPr>
        <p:spPr>
          <a:xfrm>
            <a:off x="594360" y="189572"/>
            <a:ext cx="6787800" cy="15936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
          <p:cNvSpPr txBox="1"/>
          <p:nvPr>
            <p:ph idx="1" type="body"/>
          </p:nvPr>
        </p:nvSpPr>
        <p:spPr>
          <a:xfrm>
            <a:off x="594359" y="2281918"/>
            <a:ext cx="6787800" cy="3708600"/>
          </a:xfrm>
          <a:prstGeom prst="rect">
            <a:avLst/>
          </a:prstGeom>
          <a:noFill/>
          <a:ln>
            <a:noFill/>
          </a:ln>
        </p:spPr>
        <p:txBody>
          <a:bodyPr anchorCtr="0" anchor="t" bIns="0" lIns="0" spcFirstLastPara="1" rIns="0" wrap="square" tIns="228600">
            <a:normAutofit/>
          </a:bodyPr>
          <a:lstStyle>
            <a:lvl1pPr indent="-381000" lvl="0" marL="457200" algn="l">
              <a:lnSpc>
                <a:spcPct val="80000"/>
              </a:lnSpc>
              <a:spcBef>
                <a:spcPts val="2200"/>
              </a:spcBef>
              <a:spcAft>
                <a:spcPts val="0"/>
              </a:spcAft>
              <a:buClr>
                <a:srgbClr val="5D7C3F"/>
              </a:buClr>
              <a:buSzPts val="2400"/>
              <a:buFont typeface="Arial"/>
              <a:buChar char="•"/>
              <a:defRPr b="1" i="0" sz="2400">
                <a:solidFill>
                  <a:srgbClr val="5D7C3F"/>
                </a:solidFill>
                <a:latin typeface="Libre Franklin"/>
                <a:ea typeface="Libre Franklin"/>
                <a:cs typeface="Libre Franklin"/>
                <a:sym typeface="Libre Franklin"/>
              </a:defRPr>
            </a:lvl1pPr>
            <a:lvl2pPr indent="-355600" lvl="1" marL="914400" algn="l">
              <a:lnSpc>
                <a:spcPct val="90000"/>
              </a:lnSpc>
              <a:spcBef>
                <a:spcPts val="6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0" name="Google Shape;30;p3"/>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31" name="Google Shape;31;p3"/>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32" name="Google Shape;32;p3"/>
          <p:cNvCxnSpPr/>
          <p:nvPr/>
        </p:nvCxnSpPr>
        <p:spPr>
          <a:xfrm>
            <a:off x="594360" y="2148840"/>
            <a:ext cx="2130600" cy="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198" name="Shape 198"/>
        <p:cNvGrpSpPr/>
        <p:nvPr/>
      </p:nvGrpSpPr>
      <p:grpSpPr>
        <a:xfrm>
          <a:off x="0" y="0"/>
          <a:ext cx="0" cy="0"/>
          <a:chOff x="0" y="0"/>
          <a:chExt cx="0" cy="0"/>
        </a:xfrm>
      </p:grpSpPr>
      <p:sp>
        <p:nvSpPr>
          <p:cNvPr id="199" name="Google Shape;199;p22"/>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 name="Google Shape;200;p22"/>
          <p:cNvSpPr/>
          <p:nvPr/>
        </p:nvSpPr>
        <p:spPr>
          <a:xfrm>
            <a:off x="41" y="3766000"/>
            <a:ext cx="9827100" cy="3092100"/>
          </a:xfrm>
          <a:prstGeom prst="rtTriangle">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 name="Google Shape;201;p22"/>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 name="Google Shape;202;p22"/>
          <p:cNvSpPr txBox="1"/>
          <p:nvPr>
            <p:ph type="title"/>
          </p:nvPr>
        </p:nvSpPr>
        <p:spPr>
          <a:xfrm>
            <a:off x="1092200" y="1127467"/>
            <a:ext cx="4945500" cy="1844100"/>
          </a:xfrm>
          <a:prstGeom prst="rect">
            <a:avLst/>
          </a:prstGeom>
        </p:spPr>
        <p:txBody>
          <a:bodyPr anchorCtr="0" anchor="t" bIns="121900" lIns="121900" spcFirstLastPara="1" rIns="121900" wrap="square" tIns="1219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03" name="Google Shape;203;p22"/>
          <p:cNvSpPr txBox="1"/>
          <p:nvPr>
            <p:ph idx="1" type="body"/>
          </p:nvPr>
        </p:nvSpPr>
        <p:spPr>
          <a:xfrm>
            <a:off x="1107600" y="3092067"/>
            <a:ext cx="4945500" cy="28263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204" name="Google Shape;204;p22"/>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205" name="Shape 205"/>
        <p:cNvGrpSpPr/>
        <p:nvPr/>
      </p:nvGrpSpPr>
      <p:grpSpPr>
        <a:xfrm>
          <a:off x="0" y="0"/>
          <a:ext cx="0" cy="0"/>
          <a:chOff x="0" y="0"/>
          <a:chExt cx="0" cy="0"/>
        </a:xfrm>
      </p:grpSpPr>
      <p:sp>
        <p:nvSpPr>
          <p:cNvPr id="206" name="Google Shape;206;p23"/>
          <p:cNvSpPr/>
          <p:nvPr/>
        </p:nvSpPr>
        <p:spPr>
          <a:xfrm>
            <a:off x="0" y="3764192"/>
            <a:ext cx="9825600" cy="3089100"/>
          </a:xfrm>
          <a:prstGeom prst="rtTriangle">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 name="Google Shape;207;p23"/>
          <p:cNvSpPr/>
          <p:nvPr/>
        </p:nvSpPr>
        <p:spPr>
          <a:xfrm flipH="1">
            <a:off x="4777714" y="2072150"/>
            <a:ext cx="7413900" cy="47859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8" name="Google Shape;208;p23"/>
          <p:cNvGrpSpPr/>
          <p:nvPr/>
        </p:nvGrpSpPr>
        <p:grpSpPr>
          <a:xfrm>
            <a:off x="341189" y="-11"/>
            <a:ext cx="3001758" cy="1391229"/>
            <a:chOff x="3961956" y="4383950"/>
            <a:chExt cx="1160548" cy="548700"/>
          </a:xfrm>
        </p:grpSpPr>
        <p:sp>
          <p:nvSpPr>
            <p:cNvPr id="209" name="Google Shape;209;p23"/>
            <p:cNvSpPr/>
            <p:nvPr/>
          </p:nvSpPr>
          <p:spPr>
            <a:xfrm>
              <a:off x="4224904"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0" name="Google Shape;210;p23"/>
            <p:cNvSpPr/>
            <p:nvPr/>
          </p:nvSpPr>
          <p:spPr>
            <a:xfrm>
              <a:off x="4093430"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 name="Google Shape;211;p23"/>
            <p:cNvSpPr/>
            <p:nvPr/>
          </p:nvSpPr>
          <p:spPr>
            <a:xfrm>
              <a:off x="3961956" y="4383950"/>
              <a:ext cx="897600" cy="548700"/>
            </a:xfrm>
            <a:prstGeom prst="parallelogram">
              <a:avLst>
                <a:gd fmla="val 153193" name="adj"/>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12" name="Google Shape;212;p23"/>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13" name="Google Shape;213;p23"/>
          <p:cNvGrpSpPr/>
          <p:nvPr/>
        </p:nvGrpSpPr>
        <p:grpSpPr>
          <a:xfrm>
            <a:off x="46579" y="6029501"/>
            <a:ext cx="2124408" cy="822734"/>
            <a:chOff x="6917201" y="0"/>
            <a:chExt cx="2227777" cy="863400"/>
          </a:xfrm>
        </p:grpSpPr>
        <p:sp>
          <p:nvSpPr>
            <p:cNvPr id="214" name="Google Shape;214;p23"/>
            <p:cNvSpPr/>
            <p:nvPr/>
          </p:nvSpPr>
          <p:spPr>
            <a:xfrm>
              <a:off x="7641677"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5" name="Google Shape;215;p23"/>
            <p:cNvSpPr/>
            <p:nvPr/>
          </p:nvSpPr>
          <p:spPr>
            <a:xfrm>
              <a:off x="7279439"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6" name="Google Shape;216;p23"/>
            <p:cNvSpPr/>
            <p:nvPr/>
          </p:nvSpPr>
          <p:spPr>
            <a:xfrm>
              <a:off x="6917201" y="0"/>
              <a:ext cx="1503300" cy="863400"/>
            </a:xfrm>
            <a:prstGeom prst="parallelogram">
              <a:avLst>
                <a:gd fmla="val 158024" name="adj"/>
              </a:avLst>
            </a:prstGeom>
            <a:solidFill>
              <a:schemeClr val="accent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17" name="Google Shape;217;p23"/>
          <p:cNvGrpSpPr/>
          <p:nvPr/>
        </p:nvGrpSpPr>
        <p:grpSpPr>
          <a:xfrm>
            <a:off x="7848470" y="1657"/>
            <a:ext cx="4343273" cy="1681990"/>
            <a:chOff x="6917201" y="0"/>
            <a:chExt cx="2227777" cy="863400"/>
          </a:xfrm>
        </p:grpSpPr>
        <p:sp>
          <p:nvSpPr>
            <p:cNvPr id="218" name="Google Shape;218;p23"/>
            <p:cNvSpPr/>
            <p:nvPr/>
          </p:nvSpPr>
          <p:spPr>
            <a:xfrm>
              <a:off x="7641677"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9" name="Google Shape;219;p23"/>
            <p:cNvSpPr/>
            <p:nvPr/>
          </p:nvSpPr>
          <p:spPr>
            <a:xfrm>
              <a:off x="7279439"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0" name="Google Shape;220;p23"/>
            <p:cNvSpPr/>
            <p:nvPr/>
          </p:nvSpPr>
          <p:spPr>
            <a:xfrm>
              <a:off x="6917201" y="0"/>
              <a:ext cx="1503300" cy="863400"/>
            </a:xfrm>
            <a:prstGeom prst="parallelogram">
              <a:avLst>
                <a:gd fmla="val 158024"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21" name="Google Shape;221;p23"/>
          <p:cNvSpPr txBox="1"/>
          <p:nvPr>
            <p:ph type="title"/>
          </p:nvPr>
        </p:nvSpPr>
        <p:spPr>
          <a:xfrm>
            <a:off x="1858572" y="1734861"/>
            <a:ext cx="8489100" cy="33855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300"/>
              <a:buNone/>
              <a:defRPr sz="4300"/>
            </a:lvl1pPr>
            <a:lvl2pPr lvl="1" rtl="0" algn="ctr">
              <a:spcBef>
                <a:spcPts val="0"/>
              </a:spcBef>
              <a:spcAft>
                <a:spcPts val="0"/>
              </a:spcAft>
              <a:buSzPts val="4300"/>
              <a:buNone/>
              <a:defRPr sz="4300"/>
            </a:lvl2pPr>
            <a:lvl3pPr lvl="2" rtl="0" algn="ctr">
              <a:spcBef>
                <a:spcPts val="0"/>
              </a:spcBef>
              <a:spcAft>
                <a:spcPts val="0"/>
              </a:spcAft>
              <a:buSzPts val="4300"/>
              <a:buNone/>
              <a:defRPr sz="4300"/>
            </a:lvl3pPr>
            <a:lvl4pPr lvl="3" rtl="0" algn="ctr">
              <a:spcBef>
                <a:spcPts val="0"/>
              </a:spcBef>
              <a:spcAft>
                <a:spcPts val="0"/>
              </a:spcAft>
              <a:buSzPts val="4300"/>
              <a:buNone/>
              <a:defRPr sz="4300"/>
            </a:lvl4pPr>
            <a:lvl5pPr lvl="4" rtl="0" algn="ctr">
              <a:spcBef>
                <a:spcPts val="0"/>
              </a:spcBef>
              <a:spcAft>
                <a:spcPts val="0"/>
              </a:spcAft>
              <a:buSzPts val="4300"/>
              <a:buNone/>
              <a:defRPr sz="4300"/>
            </a:lvl5pPr>
            <a:lvl6pPr lvl="5" rtl="0" algn="ctr">
              <a:spcBef>
                <a:spcPts val="0"/>
              </a:spcBef>
              <a:spcAft>
                <a:spcPts val="0"/>
              </a:spcAft>
              <a:buSzPts val="4300"/>
              <a:buNone/>
              <a:defRPr sz="4300"/>
            </a:lvl6pPr>
            <a:lvl7pPr lvl="6" rtl="0" algn="ctr">
              <a:spcBef>
                <a:spcPts val="0"/>
              </a:spcBef>
              <a:spcAft>
                <a:spcPts val="0"/>
              </a:spcAft>
              <a:buSzPts val="4300"/>
              <a:buNone/>
              <a:defRPr sz="4300"/>
            </a:lvl7pPr>
            <a:lvl8pPr lvl="7" rtl="0" algn="ctr">
              <a:spcBef>
                <a:spcPts val="0"/>
              </a:spcBef>
              <a:spcAft>
                <a:spcPts val="0"/>
              </a:spcAft>
              <a:buSzPts val="4300"/>
              <a:buNone/>
              <a:defRPr sz="4300"/>
            </a:lvl8pPr>
            <a:lvl9pPr lvl="8" rtl="0" algn="ctr">
              <a:spcBef>
                <a:spcPts val="0"/>
              </a:spcBef>
              <a:spcAft>
                <a:spcPts val="0"/>
              </a:spcAft>
              <a:buSzPts val="4300"/>
              <a:buNone/>
              <a:defRPr sz="4300"/>
            </a:lvl9pPr>
          </a:lstStyle>
          <a:p/>
        </p:txBody>
      </p:sp>
      <p:sp>
        <p:nvSpPr>
          <p:cNvPr id="222" name="Google Shape;222;p23"/>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223" name="Shape 223"/>
        <p:cNvGrpSpPr/>
        <p:nvPr/>
      </p:nvGrpSpPr>
      <p:grpSpPr>
        <a:xfrm>
          <a:off x="0" y="0"/>
          <a:ext cx="0" cy="0"/>
          <a:chOff x="0" y="0"/>
          <a:chExt cx="0" cy="0"/>
        </a:xfrm>
      </p:grpSpPr>
      <p:sp>
        <p:nvSpPr>
          <p:cNvPr id="224" name="Google Shape;224;p24"/>
          <p:cNvSpPr/>
          <p:nvPr/>
        </p:nvSpPr>
        <p:spPr>
          <a:xfrm flipH="1">
            <a:off x="4776900" y="2067600"/>
            <a:ext cx="7415100" cy="47904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5" name="Google Shape;225;p24"/>
          <p:cNvSpPr/>
          <p:nvPr/>
        </p:nvSpPr>
        <p:spPr>
          <a:xfrm>
            <a:off x="41" y="3766000"/>
            <a:ext cx="9827100" cy="3092100"/>
          </a:xfrm>
          <a:prstGeom prst="rtTriangle">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6" name="Google Shape;226;p24"/>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 name="Google Shape;227;p24"/>
          <p:cNvSpPr txBox="1"/>
          <p:nvPr>
            <p:ph type="title"/>
          </p:nvPr>
        </p:nvSpPr>
        <p:spPr>
          <a:xfrm>
            <a:off x="1092200" y="1127467"/>
            <a:ext cx="8565600" cy="939900"/>
          </a:xfrm>
          <a:prstGeom prst="rect">
            <a:avLst/>
          </a:prstGeom>
        </p:spPr>
        <p:txBody>
          <a:bodyPr anchorCtr="0" anchor="t" bIns="121900" lIns="121900" spcFirstLastPara="1" rIns="121900" wrap="square" tIns="12190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28" name="Google Shape;228;p24"/>
          <p:cNvSpPr txBox="1"/>
          <p:nvPr>
            <p:ph idx="1" type="subTitle"/>
          </p:nvPr>
        </p:nvSpPr>
        <p:spPr>
          <a:xfrm>
            <a:off x="1092200" y="2067600"/>
            <a:ext cx="7813200" cy="524700"/>
          </a:xfrm>
          <a:prstGeom prst="rect">
            <a:avLst/>
          </a:prstGeom>
        </p:spPr>
        <p:txBody>
          <a:bodyPr anchorCtr="0" anchor="t" bIns="121900" lIns="121900" spcFirstLastPara="1" rIns="121900" wrap="square" tIns="121900">
            <a:norm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229" name="Google Shape;229;p24"/>
          <p:cNvSpPr txBox="1"/>
          <p:nvPr>
            <p:ph idx="2" type="body"/>
          </p:nvPr>
        </p:nvSpPr>
        <p:spPr>
          <a:xfrm>
            <a:off x="1092200" y="3289400"/>
            <a:ext cx="7813200" cy="27939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230" name="Google Shape;230;p24"/>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231" name="Shape 231"/>
        <p:cNvGrpSpPr/>
        <p:nvPr/>
      </p:nvGrpSpPr>
      <p:grpSpPr>
        <a:xfrm>
          <a:off x="0" y="0"/>
          <a:ext cx="0" cy="0"/>
          <a:chOff x="0" y="0"/>
          <a:chExt cx="0" cy="0"/>
        </a:xfrm>
      </p:grpSpPr>
      <p:sp>
        <p:nvSpPr>
          <p:cNvPr id="232" name="Google Shape;232;p25"/>
          <p:cNvSpPr/>
          <p:nvPr/>
        </p:nvSpPr>
        <p:spPr>
          <a:xfrm>
            <a:off x="41" y="3766000"/>
            <a:ext cx="9827100" cy="3092100"/>
          </a:xfrm>
          <a:prstGeom prst="rtTriangle">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3" name="Google Shape;233;p25"/>
          <p:cNvSpPr/>
          <p:nvPr/>
        </p:nvSpPr>
        <p:spPr>
          <a:xfrm flipH="1">
            <a:off x="4776900" y="2067600"/>
            <a:ext cx="7415100" cy="4790400"/>
          </a:xfrm>
          <a:prstGeom prst="rtTriangle">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4" name="Google Shape;234;p25"/>
          <p:cNvSpPr/>
          <p:nvPr/>
        </p:nvSpPr>
        <p:spPr>
          <a:xfrm>
            <a:off x="270967" y="275000"/>
            <a:ext cx="11649900" cy="63081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5" name="Google Shape;235;p25"/>
          <p:cNvSpPr txBox="1"/>
          <p:nvPr>
            <p:ph idx="1" type="body"/>
          </p:nvPr>
        </p:nvSpPr>
        <p:spPr>
          <a:xfrm>
            <a:off x="437367" y="5551333"/>
            <a:ext cx="9886800" cy="806700"/>
          </a:xfrm>
          <a:prstGeom prst="rect">
            <a:avLst/>
          </a:prstGeom>
        </p:spPr>
        <p:txBody>
          <a:bodyPr anchorCtr="0" anchor="b" bIns="121900" lIns="121900" spcFirstLastPara="1" rIns="121900" wrap="square" tIns="121900">
            <a:normAutofit/>
          </a:bodyPr>
          <a:lstStyle>
            <a:lvl1pPr indent="-228600" lvl="0" marL="457200" rtl="0">
              <a:lnSpc>
                <a:spcPct val="100000"/>
              </a:lnSpc>
              <a:spcBef>
                <a:spcPts val="0"/>
              </a:spcBef>
              <a:spcAft>
                <a:spcPts val="0"/>
              </a:spcAft>
              <a:buSzPts val="1700"/>
              <a:buNone/>
              <a:defRPr/>
            </a:lvl1pPr>
          </a:lstStyle>
          <a:p/>
        </p:txBody>
      </p:sp>
      <p:sp>
        <p:nvSpPr>
          <p:cNvPr id="236" name="Google Shape;236;p25"/>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237" name="Shape 237"/>
        <p:cNvGrpSpPr/>
        <p:nvPr/>
      </p:nvGrpSpPr>
      <p:grpSpPr>
        <a:xfrm>
          <a:off x="0" y="0"/>
          <a:ext cx="0" cy="0"/>
          <a:chOff x="0" y="0"/>
          <a:chExt cx="0" cy="0"/>
        </a:xfrm>
      </p:grpSpPr>
      <p:sp>
        <p:nvSpPr>
          <p:cNvPr id="238" name="Google Shape;238;p26"/>
          <p:cNvSpPr/>
          <p:nvPr/>
        </p:nvSpPr>
        <p:spPr>
          <a:xfrm flipH="1">
            <a:off x="7425600" y="3778767"/>
            <a:ext cx="4766400" cy="3079200"/>
          </a:xfrm>
          <a:prstGeom prst="rtTriangl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39" name="Google Shape;239;p26"/>
          <p:cNvGrpSpPr/>
          <p:nvPr/>
        </p:nvGrpSpPr>
        <p:grpSpPr>
          <a:xfrm>
            <a:off x="7945629" y="5492768"/>
            <a:ext cx="3361269" cy="1365553"/>
            <a:chOff x="6917201" y="0"/>
            <a:chExt cx="2227777" cy="863400"/>
          </a:xfrm>
        </p:grpSpPr>
        <p:sp>
          <p:nvSpPr>
            <p:cNvPr id="240" name="Google Shape;240;p26"/>
            <p:cNvSpPr/>
            <p:nvPr/>
          </p:nvSpPr>
          <p:spPr>
            <a:xfrm>
              <a:off x="7641677"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1" name="Google Shape;241;p26"/>
            <p:cNvSpPr/>
            <p:nvPr/>
          </p:nvSpPr>
          <p:spPr>
            <a:xfrm>
              <a:off x="7279439"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2" name="Google Shape;242;p26"/>
            <p:cNvSpPr/>
            <p:nvPr/>
          </p:nvSpPr>
          <p:spPr>
            <a:xfrm>
              <a:off x="6917201" y="0"/>
              <a:ext cx="1503300" cy="863400"/>
            </a:xfrm>
            <a:prstGeom prst="parallelogram">
              <a:avLst>
                <a:gd fmla="val 158024" name="adj"/>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43" name="Google Shape;243;p26"/>
          <p:cNvGrpSpPr/>
          <p:nvPr/>
        </p:nvGrpSpPr>
        <p:grpSpPr>
          <a:xfrm>
            <a:off x="265762" y="3"/>
            <a:ext cx="3727293" cy="1444382"/>
            <a:chOff x="6917201" y="0"/>
            <a:chExt cx="2227777" cy="863400"/>
          </a:xfrm>
        </p:grpSpPr>
        <p:sp>
          <p:nvSpPr>
            <p:cNvPr id="244" name="Google Shape;244;p26"/>
            <p:cNvSpPr/>
            <p:nvPr/>
          </p:nvSpPr>
          <p:spPr>
            <a:xfrm>
              <a:off x="7641677"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5" name="Google Shape;245;p26"/>
            <p:cNvSpPr/>
            <p:nvPr/>
          </p:nvSpPr>
          <p:spPr>
            <a:xfrm>
              <a:off x="7279439"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6" name="Google Shape;246;p26"/>
            <p:cNvSpPr/>
            <p:nvPr/>
          </p:nvSpPr>
          <p:spPr>
            <a:xfrm>
              <a:off x="6917201" y="0"/>
              <a:ext cx="1503300" cy="863400"/>
            </a:xfrm>
            <a:prstGeom prst="parallelogram">
              <a:avLst>
                <a:gd fmla="val 158024" name="adj"/>
              </a:avLst>
            </a:prstGeom>
            <a:solidFill>
              <a:schemeClr val="dk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47" name="Google Shape;247;p26"/>
          <p:cNvSpPr txBox="1"/>
          <p:nvPr>
            <p:ph hasCustomPrompt="1" type="title"/>
          </p:nvPr>
        </p:nvSpPr>
        <p:spPr>
          <a:xfrm>
            <a:off x="1847800" y="1845133"/>
            <a:ext cx="8496300" cy="18396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Clr>
                <a:schemeClr val="dk2"/>
              </a:buClr>
              <a:buSzPts val="11500"/>
              <a:buNone/>
              <a:defRPr sz="11500">
                <a:solidFill>
                  <a:schemeClr val="dk2"/>
                </a:solidFill>
              </a:defRPr>
            </a:lvl1pPr>
            <a:lvl2pPr lvl="1" rtl="0" algn="ctr">
              <a:spcBef>
                <a:spcPts val="0"/>
              </a:spcBef>
              <a:spcAft>
                <a:spcPts val="0"/>
              </a:spcAft>
              <a:buClr>
                <a:schemeClr val="dk2"/>
              </a:buClr>
              <a:buSzPts val="11500"/>
              <a:buNone/>
              <a:defRPr sz="11500">
                <a:solidFill>
                  <a:schemeClr val="dk2"/>
                </a:solidFill>
              </a:defRPr>
            </a:lvl2pPr>
            <a:lvl3pPr lvl="2" rtl="0" algn="ctr">
              <a:spcBef>
                <a:spcPts val="0"/>
              </a:spcBef>
              <a:spcAft>
                <a:spcPts val="0"/>
              </a:spcAft>
              <a:buClr>
                <a:schemeClr val="dk2"/>
              </a:buClr>
              <a:buSzPts val="11500"/>
              <a:buNone/>
              <a:defRPr sz="11500">
                <a:solidFill>
                  <a:schemeClr val="dk2"/>
                </a:solidFill>
              </a:defRPr>
            </a:lvl3pPr>
            <a:lvl4pPr lvl="3" rtl="0" algn="ctr">
              <a:spcBef>
                <a:spcPts val="0"/>
              </a:spcBef>
              <a:spcAft>
                <a:spcPts val="0"/>
              </a:spcAft>
              <a:buClr>
                <a:schemeClr val="dk2"/>
              </a:buClr>
              <a:buSzPts val="11500"/>
              <a:buNone/>
              <a:defRPr sz="11500">
                <a:solidFill>
                  <a:schemeClr val="dk2"/>
                </a:solidFill>
              </a:defRPr>
            </a:lvl4pPr>
            <a:lvl5pPr lvl="4" rtl="0" algn="ctr">
              <a:spcBef>
                <a:spcPts val="0"/>
              </a:spcBef>
              <a:spcAft>
                <a:spcPts val="0"/>
              </a:spcAft>
              <a:buClr>
                <a:schemeClr val="dk2"/>
              </a:buClr>
              <a:buSzPts val="11500"/>
              <a:buNone/>
              <a:defRPr sz="11500">
                <a:solidFill>
                  <a:schemeClr val="dk2"/>
                </a:solidFill>
              </a:defRPr>
            </a:lvl5pPr>
            <a:lvl6pPr lvl="5" rtl="0" algn="ctr">
              <a:spcBef>
                <a:spcPts val="0"/>
              </a:spcBef>
              <a:spcAft>
                <a:spcPts val="0"/>
              </a:spcAft>
              <a:buClr>
                <a:schemeClr val="dk2"/>
              </a:buClr>
              <a:buSzPts val="11500"/>
              <a:buNone/>
              <a:defRPr sz="11500">
                <a:solidFill>
                  <a:schemeClr val="dk2"/>
                </a:solidFill>
              </a:defRPr>
            </a:lvl6pPr>
            <a:lvl7pPr lvl="6" rtl="0" algn="ctr">
              <a:spcBef>
                <a:spcPts val="0"/>
              </a:spcBef>
              <a:spcAft>
                <a:spcPts val="0"/>
              </a:spcAft>
              <a:buClr>
                <a:schemeClr val="dk2"/>
              </a:buClr>
              <a:buSzPts val="11500"/>
              <a:buNone/>
              <a:defRPr sz="11500">
                <a:solidFill>
                  <a:schemeClr val="dk2"/>
                </a:solidFill>
              </a:defRPr>
            </a:lvl7pPr>
            <a:lvl8pPr lvl="7" rtl="0" algn="ctr">
              <a:spcBef>
                <a:spcPts val="0"/>
              </a:spcBef>
              <a:spcAft>
                <a:spcPts val="0"/>
              </a:spcAft>
              <a:buClr>
                <a:schemeClr val="dk2"/>
              </a:buClr>
              <a:buSzPts val="11500"/>
              <a:buNone/>
              <a:defRPr sz="11500">
                <a:solidFill>
                  <a:schemeClr val="dk2"/>
                </a:solidFill>
              </a:defRPr>
            </a:lvl8pPr>
            <a:lvl9pPr lvl="8" rtl="0" algn="ctr">
              <a:spcBef>
                <a:spcPts val="0"/>
              </a:spcBef>
              <a:spcAft>
                <a:spcPts val="0"/>
              </a:spcAft>
              <a:buClr>
                <a:schemeClr val="dk2"/>
              </a:buClr>
              <a:buSzPts val="11500"/>
              <a:buNone/>
              <a:defRPr sz="11500">
                <a:solidFill>
                  <a:schemeClr val="dk2"/>
                </a:solidFill>
              </a:defRPr>
            </a:lvl9pPr>
          </a:lstStyle>
          <a:p>
            <a:r>
              <a:t>xx%</a:t>
            </a:r>
          </a:p>
        </p:txBody>
      </p:sp>
      <p:sp>
        <p:nvSpPr>
          <p:cNvPr id="248" name="Google Shape;248;p26"/>
          <p:cNvSpPr txBox="1"/>
          <p:nvPr>
            <p:ph idx="1" type="body"/>
          </p:nvPr>
        </p:nvSpPr>
        <p:spPr>
          <a:xfrm>
            <a:off x="1847800" y="3818467"/>
            <a:ext cx="8496300" cy="854700"/>
          </a:xfrm>
          <a:prstGeom prst="rect">
            <a:avLst/>
          </a:prstGeom>
        </p:spPr>
        <p:txBody>
          <a:bodyPr anchorCtr="0" anchor="t" bIns="121900" lIns="121900" spcFirstLastPara="1" rIns="121900" wrap="square" tIns="121900">
            <a:normAutofit/>
          </a:bodyPr>
          <a:lstStyle>
            <a:lvl1pPr indent="-336550" lvl="0" marL="457200" rtl="0" algn="ctr">
              <a:spcBef>
                <a:spcPts val="0"/>
              </a:spcBef>
              <a:spcAft>
                <a:spcPts val="0"/>
              </a:spcAft>
              <a:buSzPts val="1700"/>
              <a:buChar char="●"/>
              <a:defRPr/>
            </a:lvl1pPr>
            <a:lvl2pPr indent="-323850" lvl="1" marL="914400" rtl="0" algn="ctr">
              <a:spcBef>
                <a:spcPts val="0"/>
              </a:spcBef>
              <a:spcAft>
                <a:spcPts val="0"/>
              </a:spcAft>
              <a:buSzPts val="1500"/>
              <a:buChar char="○"/>
              <a:defRPr/>
            </a:lvl2pPr>
            <a:lvl3pPr indent="-323850" lvl="2" marL="1371600" rtl="0" algn="ctr">
              <a:spcBef>
                <a:spcPts val="0"/>
              </a:spcBef>
              <a:spcAft>
                <a:spcPts val="0"/>
              </a:spcAft>
              <a:buSzPts val="1500"/>
              <a:buChar char="■"/>
              <a:defRPr/>
            </a:lvl3pPr>
            <a:lvl4pPr indent="-323850" lvl="3" marL="1828800" rtl="0" algn="ctr">
              <a:spcBef>
                <a:spcPts val="0"/>
              </a:spcBef>
              <a:spcAft>
                <a:spcPts val="0"/>
              </a:spcAft>
              <a:buSzPts val="1500"/>
              <a:buChar char="●"/>
              <a:defRPr/>
            </a:lvl4pPr>
            <a:lvl5pPr indent="-323850" lvl="4" marL="2286000" rtl="0" algn="ctr">
              <a:spcBef>
                <a:spcPts val="0"/>
              </a:spcBef>
              <a:spcAft>
                <a:spcPts val="0"/>
              </a:spcAft>
              <a:buSzPts val="1500"/>
              <a:buChar char="○"/>
              <a:defRPr/>
            </a:lvl5pPr>
            <a:lvl6pPr indent="-323850" lvl="5" marL="2743200" rtl="0" algn="ctr">
              <a:spcBef>
                <a:spcPts val="0"/>
              </a:spcBef>
              <a:spcAft>
                <a:spcPts val="0"/>
              </a:spcAft>
              <a:buSzPts val="1500"/>
              <a:buChar char="■"/>
              <a:defRPr/>
            </a:lvl6pPr>
            <a:lvl7pPr indent="-323850" lvl="6" marL="3200400" rtl="0" algn="ctr">
              <a:spcBef>
                <a:spcPts val="0"/>
              </a:spcBef>
              <a:spcAft>
                <a:spcPts val="0"/>
              </a:spcAft>
              <a:buSzPts val="1500"/>
              <a:buChar char="●"/>
              <a:defRPr/>
            </a:lvl7pPr>
            <a:lvl8pPr indent="-323850" lvl="7" marL="3657600" rtl="0" algn="ctr">
              <a:spcBef>
                <a:spcPts val="0"/>
              </a:spcBef>
              <a:spcAft>
                <a:spcPts val="0"/>
              </a:spcAft>
              <a:buSzPts val="1500"/>
              <a:buChar char="○"/>
              <a:defRPr/>
            </a:lvl8pPr>
            <a:lvl9pPr indent="-323850" lvl="8" marL="4114800" rtl="0" algn="ctr">
              <a:spcBef>
                <a:spcPts val="0"/>
              </a:spcBef>
              <a:spcAft>
                <a:spcPts val="0"/>
              </a:spcAft>
              <a:buSzPts val="1500"/>
              <a:buChar char="■"/>
              <a:defRPr/>
            </a:lvl9pPr>
          </a:lstStyle>
          <a:p/>
        </p:txBody>
      </p:sp>
      <p:sp>
        <p:nvSpPr>
          <p:cNvPr id="249" name="Google Shape;249;p26"/>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0" name="Shape 250"/>
        <p:cNvGrpSpPr/>
        <p:nvPr/>
      </p:nvGrpSpPr>
      <p:grpSpPr>
        <a:xfrm>
          <a:off x="0" y="0"/>
          <a:ext cx="0" cy="0"/>
          <a:chOff x="0" y="0"/>
          <a:chExt cx="0" cy="0"/>
        </a:xfrm>
      </p:grpSpPr>
      <p:sp>
        <p:nvSpPr>
          <p:cNvPr id="251" name="Google Shape;251;p27"/>
          <p:cNvSpPr txBox="1"/>
          <p:nvPr>
            <p:ph idx="12" type="sldNum"/>
          </p:nvPr>
        </p:nvSpPr>
        <p:spPr>
          <a:xfrm>
            <a:off x="11187645" y="605822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1">
    <p:spTree>
      <p:nvGrpSpPr>
        <p:cNvPr id="252" name="Shape 252"/>
        <p:cNvGrpSpPr/>
        <p:nvPr/>
      </p:nvGrpSpPr>
      <p:grpSpPr>
        <a:xfrm>
          <a:off x="0" y="0"/>
          <a:ext cx="0" cy="0"/>
          <a:chOff x="0" y="0"/>
          <a:chExt cx="0" cy="0"/>
        </a:xfrm>
      </p:grpSpPr>
      <p:sp>
        <p:nvSpPr>
          <p:cNvPr id="253" name="Google Shape;253;p28"/>
          <p:cNvSpPr txBox="1"/>
          <p:nvPr>
            <p:ph type="ctrTitle"/>
          </p:nvPr>
        </p:nvSpPr>
        <p:spPr>
          <a:xfrm>
            <a:off x="6309904" y="411479"/>
            <a:ext cx="5486400" cy="32919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grpSp>
        <p:nvGrpSpPr>
          <p:cNvPr id="254" name="Google Shape;254;p28"/>
          <p:cNvGrpSpPr/>
          <p:nvPr/>
        </p:nvGrpSpPr>
        <p:grpSpPr>
          <a:xfrm>
            <a:off x="1" y="758752"/>
            <a:ext cx="6099248" cy="6099247"/>
            <a:chOff x="0" y="12289"/>
            <a:chExt cx="3550" cy="3551"/>
          </a:xfrm>
        </p:grpSpPr>
        <p:sp>
          <p:nvSpPr>
            <p:cNvPr id="255" name="Google Shape;255;p28"/>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56" name="Google Shape;256;p28"/>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57" name="Google Shape;257;p28"/>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cxnSp>
        <p:nvCxnSpPr>
          <p:cNvPr id="258" name="Google Shape;258;p28"/>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1">
  <p:cSld name="Agenda 1">
    <p:spTree>
      <p:nvGrpSpPr>
        <p:cNvPr id="259" name="Shape 259"/>
        <p:cNvGrpSpPr/>
        <p:nvPr/>
      </p:nvGrpSpPr>
      <p:grpSpPr>
        <a:xfrm>
          <a:off x="0" y="0"/>
          <a:ext cx="0" cy="0"/>
          <a:chOff x="0" y="0"/>
          <a:chExt cx="0" cy="0"/>
        </a:xfrm>
      </p:grpSpPr>
      <p:grpSp>
        <p:nvGrpSpPr>
          <p:cNvPr id="260" name="Google Shape;260;p29"/>
          <p:cNvGrpSpPr/>
          <p:nvPr/>
        </p:nvGrpSpPr>
        <p:grpSpPr>
          <a:xfrm>
            <a:off x="6362721" y="0"/>
            <a:ext cx="5829324" cy="3235617"/>
            <a:chOff x="5612972" y="1"/>
            <a:chExt cx="6615962" cy="3672247"/>
          </a:xfrm>
        </p:grpSpPr>
        <p:sp>
          <p:nvSpPr>
            <p:cNvPr id="261" name="Google Shape;261;p29"/>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62" name="Google Shape;262;p29"/>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63" name="Google Shape;263;p29"/>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64" name="Google Shape;264;p29"/>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65" name="Google Shape;265;p29"/>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266" name="Google Shape;266;p29"/>
          <p:cNvSpPr txBox="1"/>
          <p:nvPr>
            <p:ph type="title"/>
          </p:nvPr>
        </p:nvSpPr>
        <p:spPr>
          <a:xfrm>
            <a:off x="594360" y="189572"/>
            <a:ext cx="6787800" cy="15936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7" name="Google Shape;267;p29"/>
          <p:cNvSpPr txBox="1"/>
          <p:nvPr>
            <p:ph idx="1" type="body"/>
          </p:nvPr>
        </p:nvSpPr>
        <p:spPr>
          <a:xfrm>
            <a:off x="594359" y="2281918"/>
            <a:ext cx="6787800" cy="3708600"/>
          </a:xfrm>
          <a:prstGeom prst="rect">
            <a:avLst/>
          </a:prstGeom>
          <a:noFill/>
          <a:ln>
            <a:noFill/>
          </a:ln>
        </p:spPr>
        <p:txBody>
          <a:bodyPr anchorCtr="0" anchor="t" bIns="0" lIns="0" spcFirstLastPara="1" rIns="0" wrap="square" tIns="228600">
            <a:normAutofit/>
          </a:bodyPr>
          <a:lstStyle>
            <a:lvl1pPr indent="-381000" lvl="0" marL="457200" rtl="0" algn="l">
              <a:lnSpc>
                <a:spcPct val="80000"/>
              </a:lnSpc>
              <a:spcBef>
                <a:spcPts val="2200"/>
              </a:spcBef>
              <a:spcAft>
                <a:spcPts val="0"/>
              </a:spcAft>
              <a:buClr>
                <a:srgbClr val="5D7C3F"/>
              </a:buClr>
              <a:buSzPts val="2400"/>
              <a:buFont typeface="Arial"/>
              <a:buChar char="•"/>
              <a:defRPr b="1" i="0" sz="2400">
                <a:solidFill>
                  <a:srgbClr val="5D7C3F"/>
                </a:solidFill>
                <a:latin typeface="Libre Franklin"/>
                <a:ea typeface="Libre Franklin"/>
                <a:cs typeface="Libre Franklin"/>
                <a:sym typeface="Libre Franklin"/>
              </a:defRPr>
            </a:lvl1pPr>
            <a:lvl2pPr indent="-355600" lvl="1" marL="914400" rtl="0" algn="l">
              <a:lnSpc>
                <a:spcPct val="90000"/>
              </a:lnSpc>
              <a:spcBef>
                <a:spcPts val="600"/>
              </a:spcBef>
              <a:spcAft>
                <a:spcPts val="0"/>
              </a:spcAft>
              <a:buClr>
                <a:schemeClr val="dk1"/>
              </a:buClr>
              <a:buSzPts val="2000"/>
              <a:buChar char="•"/>
              <a:defRPr sz="2000"/>
            </a:lvl2pPr>
            <a:lvl3pPr indent="-355600" lvl="2" marL="1371600" rtl="0" algn="l">
              <a:lnSpc>
                <a:spcPct val="90000"/>
              </a:lnSpc>
              <a:spcBef>
                <a:spcPts val="1800"/>
              </a:spcBef>
              <a:spcAft>
                <a:spcPts val="0"/>
              </a:spcAft>
              <a:buClr>
                <a:schemeClr val="dk1"/>
              </a:buClr>
              <a:buSzPts val="2000"/>
              <a:buChar char="•"/>
              <a:defRPr sz="2000"/>
            </a:lvl3pPr>
            <a:lvl4pPr indent="-355600" lvl="3" marL="1828800" rtl="0" algn="l">
              <a:lnSpc>
                <a:spcPct val="90000"/>
              </a:lnSpc>
              <a:spcBef>
                <a:spcPts val="1800"/>
              </a:spcBef>
              <a:spcAft>
                <a:spcPts val="0"/>
              </a:spcAft>
              <a:buClr>
                <a:schemeClr val="dk1"/>
              </a:buClr>
              <a:buSzPts val="2000"/>
              <a:buChar char="•"/>
              <a:defRPr sz="2000"/>
            </a:lvl4pPr>
            <a:lvl5pPr indent="-355600" lvl="4" marL="2286000" rtl="0" algn="l">
              <a:lnSpc>
                <a:spcPct val="90000"/>
              </a:lnSpc>
              <a:spcBef>
                <a:spcPts val="1800"/>
              </a:spcBef>
              <a:spcAft>
                <a:spcPts val="0"/>
              </a:spcAft>
              <a:buClr>
                <a:schemeClr val="dk1"/>
              </a:buClr>
              <a:buSzPts val="2000"/>
              <a:buChar char="•"/>
              <a:defRPr sz="2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68" name="Google Shape;268;p29"/>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269" name="Google Shape;269;p29"/>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cxnSp>
        <p:nvCxnSpPr>
          <p:cNvPr id="270" name="Google Shape;270;p29"/>
          <p:cNvCxnSpPr/>
          <p:nvPr/>
        </p:nvCxnSpPr>
        <p:spPr>
          <a:xfrm>
            <a:off x="594360" y="2148840"/>
            <a:ext cx="2130600" cy="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 2">
    <p:spTree>
      <p:nvGrpSpPr>
        <p:cNvPr id="271" name="Shape 271"/>
        <p:cNvGrpSpPr/>
        <p:nvPr/>
      </p:nvGrpSpPr>
      <p:grpSpPr>
        <a:xfrm>
          <a:off x="0" y="0"/>
          <a:ext cx="0" cy="0"/>
          <a:chOff x="0" y="0"/>
          <a:chExt cx="0" cy="0"/>
        </a:xfrm>
      </p:grpSpPr>
      <p:sp>
        <p:nvSpPr>
          <p:cNvPr id="272" name="Google Shape;272;p30"/>
          <p:cNvSpPr txBox="1"/>
          <p:nvPr>
            <p:ph type="ctrTitle"/>
          </p:nvPr>
        </p:nvSpPr>
        <p:spPr>
          <a:xfrm>
            <a:off x="6299835" y="430529"/>
            <a:ext cx="5486400" cy="32919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3" name="Google Shape;273;p30"/>
          <p:cNvSpPr/>
          <p:nvPr>
            <p:ph idx="2" type="pic"/>
          </p:nvPr>
        </p:nvSpPr>
        <p:spPr>
          <a:xfrm>
            <a:off x="0" y="-11113"/>
            <a:ext cx="5791200" cy="6880200"/>
          </a:xfrm>
          <a:prstGeom prst="rect">
            <a:avLst/>
          </a:prstGeom>
          <a:noFill/>
          <a:ln>
            <a:noFill/>
          </a:ln>
        </p:spPr>
      </p:sp>
      <p:sp>
        <p:nvSpPr>
          <p:cNvPr id="274" name="Google Shape;274;p30"/>
          <p:cNvSpPr txBox="1"/>
          <p:nvPr>
            <p:ph idx="1" type="body"/>
          </p:nvPr>
        </p:nvSpPr>
        <p:spPr>
          <a:xfrm>
            <a:off x="6299835" y="4568602"/>
            <a:ext cx="5486400" cy="1645800"/>
          </a:xfrm>
          <a:prstGeom prst="rect">
            <a:avLst/>
          </a:prstGeom>
          <a:noFill/>
          <a:ln>
            <a:noFill/>
          </a:ln>
        </p:spPr>
        <p:txBody>
          <a:bodyPr anchorCtr="0" anchor="t" bIns="0" lIns="0" spcFirstLastPara="1" rIns="0" wrap="square" tIns="0">
            <a:noAutofit/>
          </a:bodyPr>
          <a:lstStyle>
            <a:lvl1pPr indent="-228600" lvl="0" marL="457200" rtl="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rtl="0" algn="l">
              <a:lnSpc>
                <a:spcPct val="90000"/>
              </a:lnSpc>
              <a:spcBef>
                <a:spcPts val="500"/>
              </a:spcBef>
              <a:spcAft>
                <a:spcPts val="0"/>
              </a:spcAft>
              <a:buClr>
                <a:schemeClr val="dk1"/>
              </a:buClr>
              <a:buSzPts val="4000"/>
              <a:buChar char="•"/>
              <a:defRPr sz="4000"/>
            </a:lvl2pPr>
            <a:lvl3pPr indent="-482600" lvl="2" marL="1371600" rtl="0" algn="l">
              <a:lnSpc>
                <a:spcPct val="90000"/>
              </a:lnSpc>
              <a:spcBef>
                <a:spcPts val="500"/>
              </a:spcBef>
              <a:spcAft>
                <a:spcPts val="0"/>
              </a:spcAft>
              <a:buClr>
                <a:schemeClr val="dk1"/>
              </a:buClr>
              <a:buSzPts val="4000"/>
              <a:buChar char="•"/>
              <a:defRPr sz="4000"/>
            </a:lvl3pPr>
            <a:lvl4pPr indent="-482600" lvl="3" marL="1828800" rtl="0" algn="l">
              <a:lnSpc>
                <a:spcPct val="90000"/>
              </a:lnSpc>
              <a:spcBef>
                <a:spcPts val="500"/>
              </a:spcBef>
              <a:spcAft>
                <a:spcPts val="0"/>
              </a:spcAft>
              <a:buClr>
                <a:schemeClr val="dk1"/>
              </a:buClr>
              <a:buSzPts val="4000"/>
              <a:buChar char="•"/>
              <a:defRPr sz="4000"/>
            </a:lvl4pPr>
            <a:lvl5pPr indent="-482600" lvl="4" marL="2286000" rtl="0" algn="l">
              <a:lnSpc>
                <a:spcPct val="90000"/>
              </a:lnSpc>
              <a:spcBef>
                <a:spcPts val="500"/>
              </a:spcBef>
              <a:spcAft>
                <a:spcPts val="0"/>
              </a:spcAft>
              <a:buClr>
                <a:schemeClr val="dk1"/>
              </a:buClr>
              <a:buSzPts val="4000"/>
              <a:buChar char="•"/>
              <a:defRPr sz="4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cxnSp>
        <p:nvCxnSpPr>
          <p:cNvPr id="275" name="Google Shape;275;p30"/>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ntent 2">
  <p:cSld name="Title and Two Content 2">
    <p:spTree>
      <p:nvGrpSpPr>
        <p:cNvPr id="276" name="Shape 276"/>
        <p:cNvGrpSpPr/>
        <p:nvPr/>
      </p:nvGrpSpPr>
      <p:grpSpPr>
        <a:xfrm>
          <a:off x="0" y="0"/>
          <a:ext cx="0" cy="0"/>
          <a:chOff x="0" y="0"/>
          <a:chExt cx="0" cy="0"/>
        </a:xfrm>
      </p:grpSpPr>
      <p:grpSp>
        <p:nvGrpSpPr>
          <p:cNvPr id="277" name="Google Shape;277;p31"/>
          <p:cNvGrpSpPr/>
          <p:nvPr/>
        </p:nvGrpSpPr>
        <p:grpSpPr>
          <a:xfrm rot="10800000">
            <a:off x="8870040" y="2"/>
            <a:ext cx="3325208" cy="3325207"/>
            <a:chOff x="0" y="12289"/>
            <a:chExt cx="3550" cy="3551"/>
          </a:xfrm>
        </p:grpSpPr>
        <p:sp>
          <p:nvSpPr>
            <p:cNvPr id="278" name="Google Shape;278;p31"/>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79" name="Google Shape;279;p31"/>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80" name="Google Shape;280;p31"/>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281" name="Google Shape;281;p31"/>
          <p:cNvSpPr txBox="1"/>
          <p:nvPr>
            <p:ph type="title"/>
          </p:nvPr>
        </p:nvSpPr>
        <p:spPr>
          <a:xfrm>
            <a:off x="594360" y="278129"/>
            <a:ext cx="9778500" cy="14946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2" name="Google Shape;282;p31"/>
          <p:cNvSpPr txBox="1"/>
          <p:nvPr>
            <p:ph idx="1" type="body"/>
          </p:nvPr>
        </p:nvSpPr>
        <p:spPr>
          <a:xfrm>
            <a:off x="594360" y="2676525"/>
            <a:ext cx="4490700" cy="3597600"/>
          </a:xfrm>
          <a:prstGeom prst="rect">
            <a:avLst/>
          </a:prstGeom>
          <a:noFill/>
          <a:ln>
            <a:noFill/>
          </a:ln>
        </p:spPr>
        <p:txBody>
          <a:bodyPr anchorCtr="0" anchor="t" bIns="0" lIns="0" spcFirstLastPara="1" rIns="0" wrap="square" tIns="45700">
            <a:normAutofit/>
          </a:bodyPr>
          <a:lstStyle>
            <a:lvl1pPr indent="-228600" lvl="0" marL="457200" rtl="0" algn="l">
              <a:lnSpc>
                <a:spcPct val="90000"/>
              </a:lnSpc>
              <a:spcBef>
                <a:spcPts val="1800"/>
              </a:spcBef>
              <a:spcAft>
                <a:spcPts val="0"/>
              </a:spcAft>
              <a:buClr>
                <a:schemeClr val="dk1"/>
              </a:buClr>
              <a:buSzPts val="2000"/>
              <a:buFont typeface="Arial"/>
              <a:buNone/>
              <a:defRPr sz="2000"/>
            </a:lvl1pPr>
            <a:lvl2pPr indent="-355600" lvl="1" marL="914400" rtl="0" algn="l">
              <a:lnSpc>
                <a:spcPct val="90000"/>
              </a:lnSpc>
              <a:spcBef>
                <a:spcPts val="1800"/>
              </a:spcBef>
              <a:spcAft>
                <a:spcPts val="0"/>
              </a:spcAft>
              <a:buClr>
                <a:schemeClr val="dk1"/>
              </a:buClr>
              <a:buSzPts val="2000"/>
              <a:buChar char="•"/>
              <a:defRPr sz="2000"/>
            </a:lvl2pPr>
            <a:lvl3pPr indent="-355600" lvl="2" marL="1371600" rtl="0" algn="l">
              <a:lnSpc>
                <a:spcPct val="90000"/>
              </a:lnSpc>
              <a:spcBef>
                <a:spcPts val="1800"/>
              </a:spcBef>
              <a:spcAft>
                <a:spcPts val="0"/>
              </a:spcAft>
              <a:buClr>
                <a:schemeClr val="dk1"/>
              </a:buClr>
              <a:buSzPts val="2000"/>
              <a:buChar char="•"/>
              <a:defRPr sz="2000"/>
            </a:lvl3pPr>
            <a:lvl4pPr indent="-355600" lvl="3" marL="1828800" rtl="0" algn="l">
              <a:lnSpc>
                <a:spcPct val="90000"/>
              </a:lnSpc>
              <a:spcBef>
                <a:spcPts val="1800"/>
              </a:spcBef>
              <a:spcAft>
                <a:spcPts val="0"/>
              </a:spcAft>
              <a:buClr>
                <a:schemeClr val="dk1"/>
              </a:buClr>
              <a:buSzPts val="2000"/>
              <a:buChar char="•"/>
              <a:defRPr sz="2000"/>
            </a:lvl4pPr>
            <a:lvl5pPr indent="-355600" lvl="4" marL="2286000" rtl="0" algn="l">
              <a:lnSpc>
                <a:spcPct val="90000"/>
              </a:lnSpc>
              <a:spcBef>
                <a:spcPts val="1800"/>
              </a:spcBef>
              <a:spcAft>
                <a:spcPts val="0"/>
              </a:spcAft>
              <a:buClr>
                <a:schemeClr val="dk1"/>
              </a:buClr>
              <a:buSzPts val="2000"/>
              <a:buChar char="•"/>
              <a:defRPr sz="2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83" name="Google Shape;283;p31"/>
          <p:cNvSpPr txBox="1"/>
          <p:nvPr>
            <p:ph idx="2" type="body"/>
          </p:nvPr>
        </p:nvSpPr>
        <p:spPr>
          <a:xfrm>
            <a:off x="5881898" y="2676525"/>
            <a:ext cx="4490700" cy="3597600"/>
          </a:xfrm>
          <a:prstGeom prst="rect">
            <a:avLst/>
          </a:prstGeom>
          <a:noFill/>
          <a:ln>
            <a:noFill/>
          </a:ln>
        </p:spPr>
        <p:txBody>
          <a:bodyPr anchorCtr="0" anchor="t" bIns="0" lIns="0" spcFirstLastPara="1" rIns="0" wrap="square" tIns="45700">
            <a:normAutofit/>
          </a:bodyPr>
          <a:lstStyle>
            <a:lvl1pPr indent="-228600" lvl="0" marL="457200" rtl="0" algn="l">
              <a:lnSpc>
                <a:spcPct val="90000"/>
              </a:lnSpc>
              <a:spcBef>
                <a:spcPts val="1800"/>
              </a:spcBef>
              <a:spcAft>
                <a:spcPts val="0"/>
              </a:spcAft>
              <a:buClr>
                <a:schemeClr val="dk1"/>
              </a:buClr>
              <a:buSzPts val="2000"/>
              <a:buFont typeface="Arial"/>
              <a:buNone/>
              <a:defRPr sz="2000"/>
            </a:lvl1pPr>
            <a:lvl2pPr indent="-355600" lvl="1" marL="914400" rtl="0" algn="l">
              <a:lnSpc>
                <a:spcPct val="90000"/>
              </a:lnSpc>
              <a:spcBef>
                <a:spcPts val="1800"/>
              </a:spcBef>
              <a:spcAft>
                <a:spcPts val="0"/>
              </a:spcAft>
              <a:buClr>
                <a:schemeClr val="dk1"/>
              </a:buClr>
              <a:buSzPts val="2000"/>
              <a:buChar char="•"/>
              <a:defRPr sz="2000"/>
            </a:lvl2pPr>
            <a:lvl3pPr indent="-355600" lvl="2" marL="1371600" rtl="0" algn="l">
              <a:lnSpc>
                <a:spcPct val="90000"/>
              </a:lnSpc>
              <a:spcBef>
                <a:spcPts val="1800"/>
              </a:spcBef>
              <a:spcAft>
                <a:spcPts val="0"/>
              </a:spcAft>
              <a:buClr>
                <a:schemeClr val="dk1"/>
              </a:buClr>
              <a:buSzPts val="2000"/>
              <a:buChar char="•"/>
              <a:defRPr sz="2000"/>
            </a:lvl3pPr>
            <a:lvl4pPr indent="-355600" lvl="3" marL="1828800" rtl="0" algn="l">
              <a:lnSpc>
                <a:spcPct val="90000"/>
              </a:lnSpc>
              <a:spcBef>
                <a:spcPts val="1800"/>
              </a:spcBef>
              <a:spcAft>
                <a:spcPts val="0"/>
              </a:spcAft>
              <a:buClr>
                <a:schemeClr val="dk1"/>
              </a:buClr>
              <a:buSzPts val="2000"/>
              <a:buChar char="•"/>
              <a:defRPr sz="2000"/>
            </a:lvl4pPr>
            <a:lvl5pPr indent="-355600" lvl="4" marL="2286000" rtl="0" algn="l">
              <a:lnSpc>
                <a:spcPct val="90000"/>
              </a:lnSpc>
              <a:spcBef>
                <a:spcPts val="1800"/>
              </a:spcBef>
              <a:spcAft>
                <a:spcPts val="0"/>
              </a:spcAft>
              <a:buClr>
                <a:schemeClr val="dk1"/>
              </a:buClr>
              <a:buSzPts val="2000"/>
              <a:buChar char="•"/>
              <a:defRPr sz="2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284" name="Google Shape;284;p31"/>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285" name="Google Shape;285;p31"/>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cxnSp>
        <p:nvCxnSpPr>
          <p:cNvPr id="286" name="Google Shape;286;p31"/>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 2">
    <p:spTree>
      <p:nvGrpSpPr>
        <p:cNvPr id="33" name="Shape 33"/>
        <p:cNvGrpSpPr/>
        <p:nvPr/>
      </p:nvGrpSpPr>
      <p:grpSpPr>
        <a:xfrm>
          <a:off x="0" y="0"/>
          <a:ext cx="0" cy="0"/>
          <a:chOff x="0" y="0"/>
          <a:chExt cx="0" cy="0"/>
        </a:xfrm>
      </p:grpSpPr>
      <p:sp>
        <p:nvSpPr>
          <p:cNvPr id="34" name="Google Shape;34;p4"/>
          <p:cNvSpPr txBox="1"/>
          <p:nvPr>
            <p:ph type="ctrTitle"/>
          </p:nvPr>
        </p:nvSpPr>
        <p:spPr>
          <a:xfrm>
            <a:off x="6299835" y="430529"/>
            <a:ext cx="5486400" cy="3291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
          <p:cNvSpPr/>
          <p:nvPr>
            <p:ph idx="2" type="pic"/>
          </p:nvPr>
        </p:nvSpPr>
        <p:spPr>
          <a:xfrm>
            <a:off x="0" y="-11113"/>
            <a:ext cx="5791200" cy="6880200"/>
          </a:xfrm>
          <a:prstGeom prst="rect">
            <a:avLst/>
          </a:prstGeom>
          <a:noFill/>
          <a:ln>
            <a:noFill/>
          </a:ln>
        </p:spPr>
      </p:sp>
      <p:sp>
        <p:nvSpPr>
          <p:cNvPr id="36" name="Google Shape;36;p4"/>
          <p:cNvSpPr txBox="1"/>
          <p:nvPr>
            <p:ph idx="1" type="body"/>
          </p:nvPr>
        </p:nvSpPr>
        <p:spPr>
          <a:xfrm>
            <a:off x="6299835" y="4568602"/>
            <a:ext cx="5486400" cy="164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37" name="Google Shape;37;p4"/>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287" name="Shape 287"/>
        <p:cNvGrpSpPr/>
        <p:nvPr/>
      </p:nvGrpSpPr>
      <p:grpSpPr>
        <a:xfrm>
          <a:off x="0" y="0"/>
          <a:ext cx="0" cy="0"/>
          <a:chOff x="0" y="0"/>
          <a:chExt cx="0" cy="0"/>
        </a:xfrm>
      </p:grpSpPr>
      <p:sp>
        <p:nvSpPr>
          <p:cNvPr id="288" name="Google Shape;288;p32"/>
          <p:cNvSpPr txBox="1"/>
          <p:nvPr>
            <p:ph type="ctrTitle"/>
          </p:nvPr>
        </p:nvSpPr>
        <p:spPr>
          <a:xfrm>
            <a:off x="6309904" y="411479"/>
            <a:ext cx="5486400" cy="32919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grpSp>
        <p:nvGrpSpPr>
          <p:cNvPr id="289" name="Google Shape;289;p32"/>
          <p:cNvGrpSpPr/>
          <p:nvPr/>
        </p:nvGrpSpPr>
        <p:grpSpPr>
          <a:xfrm>
            <a:off x="1" y="758752"/>
            <a:ext cx="6099248" cy="6099247"/>
            <a:chOff x="0" y="12289"/>
            <a:chExt cx="3550" cy="3551"/>
          </a:xfrm>
        </p:grpSpPr>
        <p:sp>
          <p:nvSpPr>
            <p:cNvPr id="290" name="Google Shape;290;p32"/>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91" name="Google Shape;291;p32"/>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92" name="Google Shape;292;p32"/>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cxnSp>
        <p:nvCxnSpPr>
          <p:cNvPr id="293" name="Google Shape;293;p32"/>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294" name="Google Shape;294;p32"/>
          <p:cNvSpPr txBox="1"/>
          <p:nvPr>
            <p:ph idx="1" type="body"/>
          </p:nvPr>
        </p:nvSpPr>
        <p:spPr>
          <a:xfrm>
            <a:off x="6309905" y="4549552"/>
            <a:ext cx="5486400" cy="1645800"/>
          </a:xfrm>
          <a:prstGeom prst="rect">
            <a:avLst/>
          </a:prstGeom>
          <a:noFill/>
          <a:ln>
            <a:noFill/>
          </a:ln>
        </p:spPr>
        <p:txBody>
          <a:bodyPr anchorCtr="0" anchor="t" bIns="0" lIns="0" spcFirstLastPara="1" rIns="0" wrap="square" tIns="0">
            <a:noAutofit/>
          </a:bodyPr>
          <a:lstStyle>
            <a:lvl1pPr indent="-228600" lvl="0" marL="457200" rtl="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rtl="0" algn="l">
              <a:lnSpc>
                <a:spcPct val="90000"/>
              </a:lnSpc>
              <a:spcBef>
                <a:spcPts val="500"/>
              </a:spcBef>
              <a:spcAft>
                <a:spcPts val="0"/>
              </a:spcAft>
              <a:buClr>
                <a:schemeClr val="dk1"/>
              </a:buClr>
              <a:buSzPts val="4000"/>
              <a:buChar char="•"/>
              <a:defRPr sz="4000"/>
            </a:lvl2pPr>
            <a:lvl3pPr indent="-482600" lvl="2" marL="1371600" rtl="0" algn="l">
              <a:lnSpc>
                <a:spcPct val="90000"/>
              </a:lnSpc>
              <a:spcBef>
                <a:spcPts val="500"/>
              </a:spcBef>
              <a:spcAft>
                <a:spcPts val="0"/>
              </a:spcAft>
              <a:buClr>
                <a:schemeClr val="dk1"/>
              </a:buClr>
              <a:buSzPts val="4000"/>
              <a:buChar char="•"/>
              <a:defRPr sz="4000"/>
            </a:lvl3pPr>
            <a:lvl4pPr indent="-482600" lvl="3" marL="1828800" rtl="0" algn="l">
              <a:lnSpc>
                <a:spcPct val="90000"/>
              </a:lnSpc>
              <a:spcBef>
                <a:spcPts val="500"/>
              </a:spcBef>
              <a:spcAft>
                <a:spcPts val="0"/>
              </a:spcAft>
              <a:buClr>
                <a:schemeClr val="dk1"/>
              </a:buClr>
              <a:buSzPts val="4000"/>
              <a:buChar char="•"/>
              <a:defRPr sz="4000"/>
            </a:lvl4pPr>
            <a:lvl5pPr indent="-482600" lvl="4" marL="2286000" rtl="0" algn="l">
              <a:lnSpc>
                <a:spcPct val="90000"/>
              </a:lnSpc>
              <a:spcBef>
                <a:spcPts val="500"/>
              </a:spcBef>
              <a:spcAft>
                <a:spcPts val="0"/>
              </a:spcAft>
              <a:buClr>
                <a:schemeClr val="dk1"/>
              </a:buClr>
              <a:buSzPts val="4000"/>
              <a:buChar char="•"/>
              <a:defRPr sz="4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2">
  <p:cSld name="Summary 2">
    <p:spTree>
      <p:nvGrpSpPr>
        <p:cNvPr id="295" name="Shape 295"/>
        <p:cNvGrpSpPr/>
        <p:nvPr/>
      </p:nvGrpSpPr>
      <p:grpSpPr>
        <a:xfrm>
          <a:off x="0" y="0"/>
          <a:ext cx="0" cy="0"/>
          <a:chOff x="0" y="0"/>
          <a:chExt cx="0" cy="0"/>
        </a:xfrm>
      </p:grpSpPr>
      <p:cxnSp>
        <p:nvCxnSpPr>
          <p:cNvPr id="296" name="Google Shape;296;p33"/>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grpSp>
        <p:nvGrpSpPr>
          <p:cNvPr id="297" name="Google Shape;297;p33"/>
          <p:cNvGrpSpPr/>
          <p:nvPr/>
        </p:nvGrpSpPr>
        <p:grpSpPr>
          <a:xfrm flipH="1" rot="5400000">
            <a:off x="0" y="3900132"/>
            <a:ext cx="2959226" cy="2959225"/>
            <a:chOff x="0" y="12289"/>
            <a:chExt cx="3550" cy="3551"/>
          </a:xfrm>
        </p:grpSpPr>
        <p:sp>
          <p:nvSpPr>
            <p:cNvPr id="298" name="Google Shape;298;p33"/>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99" name="Google Shape;299;p33"/>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300" name="Google Shape;300;p33"/>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301" name="Google Shape;301;p33"/>
          <p:cNvSpPr txBox="1"/>
          <p:nvPr>
            <p:ph type="title"/>
          </p:nvPr>
        </p:nvSpPr>
        <p:spPr>
          <a:xfrm>
            <a:off x="594360" y="102875"/>
            <a:ext cx="10873800" cy="16803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2" name="Google Shape;302;p33"/>
          <p:cNvSpPr txBox="1"/>
          <p:nvPr>
            <p:ph idx="1" type="body"/>
          </p:nvPr>
        </p:nvSpPr>
        <p:spPr>
          <a:xfrm>
            <a:off x="3657600" y="2282008"/>
            <a:ext cx="7810500" cy="3699300"/>
          </a:xfrm>
          <a:prstGeom prst="rect">
            <a:avLst/>
          </a:prstGeom>
          <a:noFill/>
          <a:ln>
            <a:noFill/>
          </a:ln>
        </p:spPr>
        <p:txBody>
          <a:bodyPr anchorCtr="0" anchor="t" bIns="0" lIns="0" spcFirstLastPara="1" rIns="0" wrap="square" tIns="228600">
            <a:normAutofit/>
          </a:bodyPr>
          <a:lstStyle>
            <a:lvl1pPr indent="-355600" lvl="0" marL="457200" rtl="0" algn="l">
              <a:lnSpc>
                <a:spcPct val="90000"/>
              </a:lnSpc>
              <a:spcBef>
                <a:spcPts val="1800"/>
              </a:spcBef>
              <a:spcAft>
                <a:spcPts val="0"/>
              </a:spcAft>
              <a:buClr>
                <a:schemeClr val="dk1"/>
              </a:buClr>
              <a:buSzPts val="2000"/>
              <a:buFont typeface="Arial"/>
              <a:buChar char="•"/>
              <a:defRPr sz="2000"/>
            </a:lvl1pPr>
            <a:lvl2pPr indent="-355600" lvl="1" marL="914400" rtl="0" algn="l">
              <a:lnSpc>
                <a:spcPct val="90000"/>
              </a:lnSpc>
              <a:spcBef>
                <a:spcPts val="1800"/>
              </a:spcBef>
              <a:spcAft>
                <a:spcPts val="0"/>
              </a:spcAft>
              <a:buClr>
                <a:schemeClr val="dk1"/>
              </a:buClr>
              <a:buSzPts val="2000"/>
              <a:buChar char="•"/>
              <a:defRPr sz="2000"/>
            </a:lvl2pPr>
            <a:lvl3pPr indent="-355600" lvl="2" marL="1371600" rtl="0" algn="l">
              <a:lnSpc>
                <a:spcPct val="90000"/>
              </a:lnSpc>
              <a:spcBef>
                <a:spcPts val="1800"/>
              </a:spcBef>
              <a:spcAft>
                <a:spcPts val="0"/>
              </a:spcAft>
              <a:buClr>
                <a:schemeClr val="dk1"/>
              </a:buClr>
              <a:buSzPts val="2000"/>
              <a:buChar char="•"/>
              <a:defRPr sz="2000"/>
            </a:lvl3pPr>
            <a:lvl4pPr indent="-355600" lvl="3" marL="1828800" rtl="0" algn="l">
              <a:lnSpc>
                <a:spcPct val="90000"/>
              </a:lnSpc>
              <a:spcBef>
                <a:spcPts val="1800"/>
              </a:spcBef>
              <a:spcAft>
                <a:spcPts val="0"/>
              </a:spcAft>
              <a:buClr>
                <a:schemeClr val="dk1"/>
              </a:buClr>
              <a:buSzPts val="2000"/>
              <a:buChar char="•"/>
              <a:defRPr sz="2000"/>
            </a:lvl4pPr>
            <a:lvl5pPr indent="-355600" lvl="4" marL="2286000" rtl="0" algn="l">
              <a:lnSpc>
                <a:spcPct val="90000"/>
              </a:lnSpc>
              <a:spcBef>
                <a:spcPts val="1800"/>
              </a:spcBef>
              <a:spcAft>
                <a:spcPts val="0"/>
              </a:spcAft>
              <a:buClr>
                <a:schemeClr val="dk1"/>
              </a:buClr>
              <a:buSzPts val="2000"/>
              <a:buChar char="•"/>
              <a:defRPr sz="2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sp>
        <p:nvSpPr>
          <p:cNvPr id="303" name="Google Shape;303;p33"/>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304" name="Google Shape;304;p33"/>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3">
  <p:cSld name="Title 3">
    <p:spTree>
      <p:nvGrpSpPr>
        <p:cNvPr id="305" name="Shape 305"/>
        <p:cNvGrpSpPr/>
        <p:nvPr/>
      </p:nvGrpSpPr>
      <p:grpSpPr>
        <a:xfrm>
          <a:off x="0" y="0"/>
          <a:ext cx="0" cy="0"/>
          <a:chOff x="0" y="0"/>
          <a:chExt cx="0" cy="0"/>
        </a:xfrm>
      </p:grpSpPr>
      <p:sp>
        <p:nvSpPr>
          <p:cNvPr id="306" name="Google Shape;306;p34"/>
          <p:cNvSpPr txBox="1"/>
          <p:nvPr>
            <p:ph type="ctrTitle"/>
          </p:nvPr>
        </p:nvSpPr>
        <p:spPr>
          <a:xfrm>
            <a:off x="594360" y="411479"/>
            <a:ext cx="5486400" cy="3291900"/>
          </a:xfrm>
          <a:prstGeom prst="rect">
            <a:avLst/>
          </a:prstGeom>
          <a:noFill/>
          <a:ln>
            <a:noFill/>
          </a:ln>
        </p:spPr>
        <p:txBody>
          <a:bodyPr anchorCtr="0" anchor="b" bIns="0" lIns="0" spcFirstLastPara="1" rIns="0" wrap="square" tIns="0">
            <a:noAutofit/>
          </a:bodyPr>
          <a:lstStyle>
            <a:lvl1pPr lvl="0" rt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grpSp>
        <p:nvGrpSpPr>
          <p:cNvPr id="307" name="Google Shape;307;p34"/>
          <p:cNvGrpSpPr/>
          <p:nvPr/>
        </p:nvGrpSpPr>
        <p:grpSpPr>
          <a:xfrm rot="10800000">
            <a:off x="6092752" y="1"/>
            <a:ext cx="6099248" cy="6099247"/>
            <a:chOff x="0" y="12289"/>
            <a:chExt cx="3550" cy="3551"/>
          </a:xfrm>
        </p:grpSpPr>
        <p:sp>
          <p:nvSpPr>
            <p:cNvPr id="308" name="Google Shape;308;p34"/>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309" name="Google Shape;309;p34"/>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310" name="Google Shape;310;p34"/>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311" name="Google Shape;311;p34"/>
          <p:cNvSpPr txBox="1"/>
          <p:nvPr>
            <p:ph idx="1" type="body"/>
          </p:nvPr>
        </p:nvSpPr>
        <p:spPr>
          <a:xfrm>
            <a:off x="594360" y="4549552"/>
            <a:ext cx="5486400" cy="1645800"/>
          </a:xfrm>
          <a:prstGeom prst="rect">
            <a:avLst/>
          </a:prstGeom>
          <a:noFill/>
          <a:ln>
            <a:noFill/>
          </a:ln>
        </p:spPr>
        <p:txBody>
          <a:bodyPr anchorCtr="0" anchor="t" bIns="0" lIns="0" spcFirstLastPara="1" rIns="0" wrap="square" tIns="0">
            <a:noAutofit/>
          </a:bodyPr>
          <a:lstStyle>
            <a:lvl1pPr indent="-228600" lvl="0" marL="457200" rtl="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rtl="0" algn="l">
              <a:lnSpc>
                <a:spcPct val="90000"/>
              </a:lnSpc>
              <a:spcBef>
                <a:spcPts val="500"/>
              </a:spcBef>
              <a:spcAft>
                <a:spcPts val="0"/>
              </a:spcAft>
              <a:buClr>
                <a:schemeClr val="dk1"/>
              </a:buClr>
              <a:buSzPts val="4000"/>
              <a:buChar char="•"/>
              <a:defRPr sz="4000"/>
            </a:lvl2pPr>
            <a:lvl3pPr indent="-482600" lvl="2" marL="1371600" rtl="0" algn="l">
              <a:lnSpc>
                <a:spcPct val="90000"/>
              </a:lnSpc>
              <a:spcBef>
                <a:spcPts val="500"/>
              </a:spcBef>
              <a:spcAft>
                <a:spcPts val="0"/>
              </a:spcAft>
              <a:buClr>
                <a:schemeClr val="dk1"/>
              </a:buClr>
              <a:buSzPts val="4000"/>
              <a:buChar char="•"/>
              <a:defRPr sz="4000"/>
            </a:lvl3pPr>
            <a:lvl4pPr indent="-482600" lvl="3" marL="1828800" rtl="0" algn="l">
              <a:lnSpc>
                <a:spcPct val="90000"/>
              </a:lnSpc>
              <a:spcBef>
                <a:spcPts val="500"/>
              </a:spcBef>
              <a:spcAft>
                <a:spcPts val="0"/>
              </a:spcAft>
              <a:buClr>
                <a:schemeClr val="dk1"/>
              </a:buClr>
              <a:buSzPts val="4000"/>
              <a:buChar char="•"/>
              <a:defRPr sz="4000"/>
            </a:lvl4pPr>
            <a:lvl5pPr indent="-482600" lvl="4" marL="2286000" rtl="0" algn="l">
              <a:lnSpc>
                <a:spcPct val="90000"/>
              </a:lnSpc>
              <a:spcBef>
                <a:spcPts val="500"/>
              </a:spcBef>
              <a:spcAft>
                <a:spcPts val="0"/>
              </a:spcAft>
              <a:buClr>
                <a:schemeClr val="dk1"/>
              </a:buClr>
              <a:buSzPts val="4000"/>
              <a:buChar char="•"/>
              <a:defRPr sz="4000"/>
            </a:lvl5pPr>
            <a:lvl6pPr indent="-342900" lvl="5" marL="2743200" rtl="0" algn="l">
              <a:lnSpc>
                <a:spcPct val="90000"/>
              </a:lnSpc>
              <a:spcBef>
                <a:spcPts val="500"/>
              </a:spcBef>
              <a:spcAft>
                <a:spcPts val="0"/>
              </a:spcAft>
              <a:buClr>
                <a:schemeClr val="lt1"/>
              </a:buClr>
              <a:buSzPts val="1800"/>
              <a:buChar char="•"/>
              <a:defRPr/>
            </a:lvl6pPr>
            <a:lvl7pPr indent="-342900" lvl="6" marL="3200400" rtl="0" algn="l">
              <a:lnSpc>
                <a:spcPct val="90000"/>
              </a:lnSpc>
              <a:spcBef>
                <a:spcPts val="500"/>
              </a:spcBef>
              <a:spcAft>
                <a:spcPts val="0"/>
              </a:spcAft>
              <a:buClr>
                <a:schemeClr val="lt1"/>
              </a:buClr>
              <a:buSzPts val="1800"/>
              <a:buChar char="•"/>
              <a:defRPr/>
            </a:lvl7pPr>
            <a:lvl8pPr indent="-342900" lvl="7" marL="3657600" rtl="0" algn="l">
              <a:lnSpc>
                <a:spcPct val="90000"/>
              </a:lnSpc>
              <a:spcBef>
                <a:spcPts val="500"/>
              </a:spcBef>
              <a:spcAft>
                <a:spcPts val="0"/>
              </a:spcAft>
              <a:buClr>
                <a:schemeClr val="lt1"/>
              </a:buClr>
              <a:buSzPts val="1800"/>
              <a:buChar char="•"/>
              <a:defRPr/>
            </a:lvl8pPr>
            <a:lvl9pPr indent="-342900" lvl="8" marL="4114800" rtl="0" algn="l">
              <a:lnSpc>
                <a:spcPct val="90000"/>
              </a:lnSpc>
              <a:spcBef>
                <a:spcPts val="500"/>
              </a:spcBef>
              <a:spcAft>
                <a:spcPts val="0"/>
              </a:spcAft>
              <a:buClr>
                <a:schemeClr val="lt1"/>
              </a:buClr>
              <a:buSzPts val="1800"/>
              <a:buChar char="•"/>
              <a:defRPr/>
            </a:lvl9pPr>
          </a:lstStyle>
          <a:p/>
        </p:txBody>
      </p:sp>
      <p:cxnSp>
        <p:nvCxnSpPr>
          <p:cNvPr id="312" name="Google Shape;312;p34"/>
          <p:cNvCxnSpPr/>
          <p:nvPr/>
        </p:nvCxnSpPr>
        <p:spPr>
          <a:xfrm>
            <a:off x="594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ntent 2">
  <p:cSld name="Title and Two Content 2">
    <p:spTree>
      <p:nvGrpSpPr>
        <p:cNvPr id="38" name="Shape 38"/>
        <p:cNvGrpSpPr/>
        <p:nvPr/>
      </p:nvGrpSpPr>
      <p:grpSpPr>
        <a:xfrm>
          <a:off x="0" y="0"/>
          <a:ext cx="0" cy="0"/>
          <a:chOff x="0" y="0"/>
          <a:chExt cx="0" cy="0"/>
        </a:xfrm>
      </p:grpSpPr>
      <p:grpSp>
        <p:nvGrpSpPr>
          <p:cNvPr id="39" name="Google Shape;39;p5"/>
          <p:cNvGrpSpPr/>
          <p:nvPr/>
        </p:nvGrpSpPr>
        <p:grpSpPr>
          <a:xfrm rot="10800000">
            <a:off x="8870040" y="1"/>
            <a:ext cx="3325208" cy="3325207"/>
            <a:chOff x="0" y="12289"/>
            <a:chExt cx="3550" cy="3551"/>
          </a:xfrm>
        </p:grpSpPr>
        <p:sp>
          <p:nvSpPr>
            <p:cNvPr id="40" name="Google Shape;40;p5"/>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41" name="Google Shape;41;p5"/>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42" name="Google Shape;42;p5"/>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43" name="Google Shape;43;p5"/>
          <p:cNvSpPr txBox="1"/>
          <p:nvPr>
            <p:ph type="title"/>
          </p:nvPr>
        </p:nvSpPr>
        <p:spPr>
          <a:xfrm>
            <a:off x="594360" y="278129"/>
            <a:ext cx="9778500" cy="14946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5"/>
          <p:cNvSpPr txBox="1"/>
          <p:nvPr>
            <p:ph idx="1" type="body"/>
          </p:nvPr>
        </p:nvSpPr>
        <p:spPr>
          <a:xfrm>
            <a:off x="594360" y="2676525"/>
            <a:ext cx="4490700" cy="3597600"/>
          </a:xfrm>
          <a:prstGeom prst="rect">
            <a:avLst/>
          </a:prstGeom>
          <a:noFill/>
          <a:ln>
            <a:noFill/>
          </a:ln>
        </p:spPr>
        <p:txBody>
          <a:bodyPr anchorCtr="0" anchor="t" bIns="0" lIns="0" spcFirstLastPara="1" rIns="0" wrap="square" tIns="45700">
            <a:normAutofit/>
          </a:bodyPr>
          <a:lstStyle>
            <a:lvl1pPr indent="-228600" lvl="0" marL="457200" algn="l">
              <a:lnSpc>
                <a:spcPct val="90000"/>
              </a:lnSpc>
              <a:spcBef>
                <a:spcPts val="1800"/>
              </a:spcBef>
              <a:spcAft>
                <a:spcPts val="0"/>
              </a:spcAft>
              <a:buClr>
                <a:schemeClr val="dk1"/>
              </a:buClr>
              <a:buSzPts val="2000"/>
              <a:buFont typeface="Arial"/>
              <a:buNone/>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5"/>
          <p:cNvSpPr txBox="1"/>
          <p:nvPr>
            <p:ph idx="2" type="body"/>
          </p:nvPr>
        </p:nvSpPr>
        <p:spPr>
          <a:xfrm>
            <a:off x="5881898" y="2676525"/>
            <a:ext cx="4490700" cy="3597600"/>
          </a:xfrm>
          <a:prstGeom prst="rect">
            <a:avLst/>
          </a:prstGeom>
          <a:noFill/>
          <a:ln>
            <a:noFill/>
          </a:ln>
        </p:spPr>
        <p:txBody>
          <a:bodyPr anchorCtr="0" anchor="t" bIns="0" lIns="0" spcFirstLastPara="1" rIns="0" wrap="square" tIns="45700">
            <a:normAutofit/>
          </a:bodyPr>
          <a:lstStyle>
            <a:lvl1pPr indent="-228600" lvl="0" marL="457200" algn="l">
              <a:lnSpc>
                <a:spcPct val="90000"/>
              </a:lnSpc>
              <a:spcBef>
                <a:spcPts val="1800"/>
              </a:spcBef>
              <a:spcAft>
                <a:spcPts val="0"/>
              </a:spcAft>
              <a:buClr>
                <a:schemeClr val="dk1"/>
              </a:buClr>
              <a:buSzPts val="2000"/>
              <a:buFont typeface="Arial"/>
              <a:buNone/>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6" name="Google Shape;46;p5"/>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47" name="Google Shape;47;p5"/>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48" name="Google Shape;48;p5"/>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49" name="Shape 49"/>
        <p:cNvGrpSpPr/>
        <p:nvPr/>
      </p:nvGrpSpPr>
      <p:grpSpPr>
        <a:xfrm>
          <a:off x="0" y="0"/>
          <a:ext cx="0" cy="0"/>
          <a:chOff x="0" y="0"/>
          <a:chExt cx="0" cy="0"/>
        </a:xfrm>
      </p:grpSpPr>
      <p:sp>
        <p:nvSpPr>
          <p:cNvPr id="50" name="Google Shape;50;p6"/>
          <p:cNvSpPr txBox="1"/>
          <p:nvPr>
            <p:ph type="ctrTitle"/>
          </p:nvPr>
        </p:nvSpPr>
        <p:spPr>
          <a:xfrm>
            <a:off x="6309904" y="411479"/>
            <a:ext cx="5486400" cy="3291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51" name="Google Shape;51;p6"/>
          <p:cNvGrpSpPr/>
          <p:nvPr/>
        </p:nvGrpSpPr>
        <p:grpSpPr>
          <a:xfrm>
            <a:off x="1" y="758752"/>
            <a:ext cx="6099248" cy="6099247"/>
            <a:chOff x="0" y="12289"/>
            <a:chExt cx="3550" cy="3551"/>
          </a:xfrm>
        </p:grpSpPr>
        <p:sp>
          <p:nvSpPr>
            <p:cNvPr id="52" name="Google Shape;52;p6"/>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53" name="Google Shape;53;p6"/>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54" name="Google Shape;54;p6"/>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cxnSp>
        <p:nvCxnSpPr>
          <p:cNvPr id="55" name="Google Shape;55;p6"/>
          <p:cNvCxnSpPr/>
          <p:nvPr/>
        </p:nvCxnSpPr>
        <p:spPr>
          <a:xfrm>
            <a:off x="6309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56" name="Google Shape;56;p6"/>
          <p:cNvSpPr txBox="1"/>
          <p:nvPr>
            <p:ph idx="1" type="body"/>
          </p:nvPr>
        </p:nvSpPr>
        <p:spPr>
          <a:xfrm>
            <a:off x="6309905" y="4549552"/>
            <a:ext cx="5486400" cy="164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2">
  <p:cSld name="Summary 2">
    <p:spTree>
      <p:nvGrpSpPr>
        <p:cNvPr id="57" name="Shape 57"/>
        <p:cNvGrpSpPr/>
        <p:nvPr/>
      </p:nvGrpSpPr>
      <p:grpSpPr>
        <a:xfrm>
          <a:off x="0" y="0"/>
          <a:ext cx="0" cy="0"/>
          <a:chOff x="0" y="0"/>
          <a:chExt cx="0" cy="0"/>
        </a:xfrm>
      </p:grpSpPr>
      <p:cxnSp>
        <p:nvCxnSpPr>
          <p:cNvPr id="58" name="Google Shape;58;p7"/>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grpSp>
        <p:nvGrpSpPr>
          <p:cNvPr id="59" name="Google Shape;59;p7"/>
          <p:cNvGrpSpPr/>
          <p:nvPr/>
        </p:nvGrpSpPr>
        <p:grpSpPr>
          <a:xfrm flipH="1" rot="5400000">
            <a:off x="1" y="3900132"/>
            <a:ext cx="2959226" cy="2959225"/>
            <a:chOff x="0" y="12289"/>
            <a:chExt cx="3550" cy="3551"/>
          </a:xfrm>
        </p:grpSpPr>
        <p:sp>
          <p:nvSpPr>
            <p:cNvPr id="60" name="Google Shape;60;p7"/>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61" name="Google Shape;61;p7"/>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62" name="Google Shape;62;p7"/>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63" name="Google Shape;63;p7"/>
          <p:cNvSpPr txBox="1"/>
          <p:nvPr>
            <p:ph type="title"/>
          </p:nvPr>
        </p:nvSpPr>
        <p:spPr>
          <a:xfrm>
            <a:off x="594360" y="102875"/>
            <a:ext cx="10873800" cy="16803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
          <p:cNvSpPr txBox="1"/>
          <p:nvPr>
            <p:ph idx="1" type="body"/>
          </p:nvPr>
        </p:nvSpPr>
        <p:spPr>
          <a:xfrm>
            <a:off x="3657600" y="2282008"/>
            <a:ext cx="7810500" cy="3699300"/>
          </a:xfrm>
          <a:prstGeom prst="rect">
            <a:avLst/>
          </a:prstGeom>
          <a:noFill/>
          <a:ln>
            <a:noFill/>
          </a:ln>
        </p:spPr>
        <p:txBody>
          <a:bodyPr anchorCtr="0" anchor="t" bIns="0" lIns="0" spcFirstLastPara="1" rIns="0" wrap="square" tIns="228600">
            <a:normAutofit/>
          </a:bodyPr>
          <a:lstStyle>
            <a:lvl1pPr indent="-355600" lvl="0" marL="457200" algn="l">
              <a:lnSpc>
                <a:spcPct val="90000"/>
              </a:lnSpc>
              <a:spcBef>
                <a:spcPts val="1800"/>
              </a:spcBef>
              <a:spcAft>
                <a:spcPts val="0"/>
              </a:spcAft>
              <a:buClr>
                <a:schemeClr val="dk1"/>
              </a:buClr>
              <a:buSzPts val="2000"/>
              <a:buFont typeface="Arial"/>
              <a:buChar char="•"/>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5" name="Google Shape;65;p7"/>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66" name="Google Shape;66;p7"/>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ntent">
  <p:cSld name="Title and Two Content">
    <p:spTree>
      <p:nvGrpSpPr>
        <p:cNvPr id="67" name="Shape 67"/>
        <p:cNvGrpSpPr/>
        <p:nvPr/>
      </p:nvGrpSpPr>
      <p:grpSpPr>
        <a:xfrm>
          <a:off x="0" y="0"/>
          <a:ext cx="0" cy="0"/>
          <a:chOff x="0" y="0"/>
          <a:chExt cx="0" cy="0"/>
        </a:xfrm>
      </p:grpSpPr>
      <p:grpSp>
        <p:nvGrpSpPr>
          <p:cNvPr id="68" name="Google Shape;68;p8"/>
          <p:cNvGrpSpPr/>
          <p:nvPr/>
        </p:nvGrpSpPr>
        <p:grpSpPr>
          <a:xfrm rot="10800000">
            <a:off x="8870040" y="1"/>
            <a:ext cx="3325208" cy="3325207"/>
            <a:chOff x="0" y="12289"/>
            <a:chExt cx="3550" cy="3551"/>
          </a:xfrm>
        </p:grpSpPr>
        <p:sp>
          <p:nvSpPr>
            <p:cNvPr id="69" name="Google Shape;69;p8"/>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70" name="Google Shape;70;p8"/>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71" name="Google Shape;71;p8"/>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72" name="Google Shape;72;p8"/>
          <p:cNvSpPr txBox="1"/>
          <p:nvPr>
            <p:ph type="title"/>
          </p:nvPr>
        </p:nvSpPr>
        <p:spPr>
          <a:xfrm>
            <a:off x="594360" y="198408"/>
            <a:ext cx="10972800" cy="15744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73" name="Google Shape;73;p8"/>
          <p:cNvCxnSpPr/>
          <p:nvPr/>
        </p:nvCxnSpPr>
        <p:spPr>
          <a:xfrm>
            <a:off x="594360" y="2148840"/>
            <a:ext cx="2133600" cy="3900"/>
          </a:xfrm>
          <a:prstGeom prst="straightConnector1">
            <a:avLst/>
          </a:prstGeom>
          <a:noFill/>
          <a:ln cap="flat" cmpd="sng" w="101600">
            <a:solidFill>
              <a:srgbClr val="5D7C3F"/>
            </a:solidFill>
            <a:prstDash val="solid"/>
            <a:miter lim="800000"/>
            <a:headEnd len="sm" w="sm" type="none"/>
            <a:tailEnd len="sm" w="sm" type="none"/>
          </a:ln>
        </p:spPr>
      </p:cxnSp>
      <p:sp>
        <p:nvSpPr>
          <p:cNvPr id="74" name="Google Shape;74;p8"/>
          <p:cNvSpPr txBox="1"/>
          <p:nvPr>
            <p:ph idx="1" type="body"/>
          </p:nvPr>
        </p:nvSpPr>
        <p:spPr>
          <a:xfrm>
            <a:off x="595523" y="2676525"/>
            <a:ext cx="5746800" cy="3597600"/>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800"/>
              </a:spcBef>
              <a:spcAft>
                <a:spcPts val="0"/>
              </a:spcAft>
              <a:buClr>
                <a:schemeClr val="dk1"/>
              </a:buClr>
              <a:buSzPts val="2000"/>
              <a:buNone/>
              <a:defRPr sz="2000"/>
            </a:lvl1pPr>
            <a:lvl2pPr indent="-355600" lvl="1" marL="914400" algn="l">
              <a:lnSpc>
                <a:spcPct val="90000"/>
              </a:lnSpc>
              <a:spcBef>
                <a:spcPts val="6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5" name="Google Shape;75;p8"/>
          <p:cNvSpPr txBox="1"/>
          <p:nvPr>
            <p:ph idx="2" type="body"/>
          </p:nvPr>
        </p:nvSpPr>
        <p:spPr>
          <a:xfrm>
            <a:off x="7620000" y="2676525"/>
            <a:ext cx="3947100" cy="3597600"/>
          </a:xfrm>
          <a:prstGeom prst="rect">
            <a:avLst/>
          </a:prstGeom>
          <a:noFill/>
          <a:ln>
            <a:noFill/>
          </a:ln>
        </p:spPr>
        <p:txBody>
          <a:bodyPr anchorCtr="0" anchor="t" bIns="45700" lIns="0" spcFirstLastPara="1" rIns="91425" wrap="square" tIns="45700">
            <a:normAutofit/>
          </a:bodyPr>
          <a:lstStyle>
            <a:lvl1pPr indent="-355600" lvl="0" marL="457200" algn="l">
              <a:lnSpc>
                <a:spcPct val="90000"/>
              </a:lnSpc>
              <a:spcBef>
                <a:spcPts val="1800"/>
              </a:spcBef>
              <a:spcAft>
                <a:spcPts val="0"/>
              </a:spcAft>
              <a:buClr>
                <a:schemeClr val="dk1"/>
              </a:buClr>
              <a:buSzPts val="2000"/>
              <a:buFont typeface="Arial"/>
              <a:buChar char="•"/>
              <a:defRPr sz="2000"/>
            </a:lvl1pPr>
            <a:lvl2pPr indent="-355600" lvl="1" marL="914400" algn="l">
              <a:lnSpc>
                <a:spcPct val="90000"/>
              </a:lnSpc>
              <a:spcBef>
                <a:spcPts val="1800"/>
              </a:spcBef>
              <a:spcAft>
                <a:spcPts val="0"/>
              </a:spcAft>
              <a:buClr>
                <a:schemeClr val="dk1"/>
              </a:buClr>
              <a:buSzPts val="2000"/>
              <a:buChar char="•"/>
              <a:defRPr sz="2000"/>
            </a:lvl2pPr>
            <a:lvl3pPr indent="-355600" lvl="2" marL="1371600" algn="l">
              <a:lnSpc>
                <a:spcPct val="90000"/>
              </a:lnSpc>
              <a:spcBef>
                <a:spcPts val="1800"/>
              </a:spcBef>
              <a:spcAft>
                <a:spcPts val="0"/>
              </a:spcAft>
              <a:buClr>
                <a:schemeClr val="dk1"/>
              </a:buClr>
              <a:buSzPts val="2000"/>
              <a:buChar char="•"/>
              <a:defRPr sz="2000"/>
            </a:lvl3pPr>
            <a:lvl4pPr indent="-355600" lvl="3" marL="1828800" algn="l">
              <a:lnSpc>
                <a:spcPct val="90000"/>
              </a:lnSpc>
              <a:spcBef>
                <a:spcPts val="1800"/>
              </a:spcBef>
              <a:spcAft>
                <a:spcPts val="0"/>
              </a:spcAft>
              <a:buClr>
                <a:schemeClr val="dk1"/>
              </a:buClr>
              <a:buSzPts val="2000"/>
              <a:buChar char="•"/>
              <a:defRPr sz="2000"/>
            </a:lvl4pPr>
            <a:lvl5pPr indent="-355600" lvl="4" marL="2286000" algn="l">
              <a:lnSpc>
                <a:spcPct val="90000"/>
              </a:lnSpc>
              <a:spcBef>
                <a:spcPts val="1800"/>
              </a:spcBef>
              <a:spcAft>
                <a:spcPts val="0"/>
              </a:spcAft>
              <a:buClr>
                <a:schemeClr val="dk1"/>
              </a:buClr>
              <a:buSzPts val="2000"/>
              <a:buChar char="•"/>
              <a:defRPr sz="2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6" name="Google Shape;76;p8"/>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8"/>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3">
  <p:cSld name="Title 3">
    <p:spTree>
      <p:nvGrpSpPr>
        <p:cNvPr id="78" name="Shape 78"/>
        <p:cNvGrpSpPr/>
        <p:nvPr/>
      </p:nvGrpSpPr>
      <p:grpSpPr>
        <a:xfrm>
          <a:off x="0" y="0"/>
          <a:ext cx="0" cy="0"/>
          <a:chOff x="0" y="0"/>
          <a:chExt cx="0" cy="0"/>
        </a:xfrm>
      </p:grpSpPr>
      <p:sp>
        <p:nvSpPr>
          <p:cNvPr id="79" name="Google Shape;79;p9"/>
          <p:cNvSpPr txBox="1"/>
          <p:nvPr>
            <p:ph type="ctrTitle"/>
          </p:nvPr>
        </p:nvSpPr>
        <p:spPr>
          <a:xfrm>
            <a:off x="594360" y="411479"/>
            <a:ext cx="5486400" cy="3291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80" name="Google Shape;80;p9"/>
          <p:cNvGrpSpPr/>
          <p:nvPr/>
        </p:nvGrpSpPr>
        <p:grpSpPr>
          <a:xfrm rot="10800000">
            <a:off x="6092752" y="1"/>
            <a:ext cx="6099248" cy="6099247"/>
            <a:chOff x="0" y="12289"/>
            <a:chExt cx="3550" cy="3551"/>
          </a:xfrm>
        </p:grpSpPr>
        <p:sp>
          <p:nvSpPr>
            <p:cNvPr id="81" name="Google Shape;81;p9"/>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82" name="Google Shape;82;p9"/>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83" name="Google Shape;83;p9"/>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84" name="Google Shape;84;p9"/>
          <p:cNvSpPr txBox="1"/>
          <p:nvPr>
            <p:ph idx="1" type="body"/>
          </p:nvPr>
        </p:nvSpPr>
        <p:spPr>
          <a:xfrm>
            <a:off x="594360" y="4549552"/>
            <a:ext cx="5486400" cy="164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rgbClr val="5D7C3F"/>
              </a:buClr>
              <a:buSzPts val="2400"/>
              <a:buNone/>
              <a:defRPr b="1" i="0" sz="2400">
                <a:solidFill>
                  <a:srgbClr val="5D7C3F"/>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85" name="Google Shape;85;p9"/>
          <p:cNvCxnSpPr/>
          <p:nvPr/>
        </p:nvCxnSpPr>
        <p:spPr>
          <a:xfrm>
            <a:off x="594360" y="3950208"/>
            <a:ext cx="2133600" cy="3900"/>
          </a:xfrm>
          <a:prstGeom prst="straightConnector1">
            <a:avLst/>
          </a:prstGeom>
          <a:noFill/>
          <a:ln cap="flat" cmpd="sng" w="101600">
            <a:solidFill>
              <a:srgbClr val="5D7C3F"/>
            </a:solidFill>
            <a:prstDash val="solid"/>
            <a:miter lim="800000"/>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Section Title">
    <p:spTree>
      <p:nvGrpSpPr>
        <p:cNvPr id="86" name="Shape 86"/>
        <p:cNvGrpSpPr/>
        <p:nvPr/>
      </p:nvGrpSpPr>
      <p:grpSpPr>
        <a:xfrm>
          <a:off x="0" y="0"/>
          <a:ext cx="0" cy="0"/>
          <a:chOff x="0" y="0"/>
          <a:chExt cx="0" cy="0"/>
        </a:xfrm>
      </p:grpSpPr>
      <p:sp>
        <p:nvSpPr>
          <p:cNvPr id="87" name="Google Shape;87;p10"/>
          <p:cNvSpPr/>
          <p:nvPr>
            <p:ph idx="2" type="pic"/>
          </p:nvPr>
        </p:nvSpPr>
        <p:spPr>
          <a:xfrm>
            <a:off x="0" y="0"/>
            <a:ext cx="12192000" cy="6880500"/>
          </a:xfrm>
          <a:prstGeom prst="rect">
            <a:avLst/>
          </a:prstGeom>
          <a:noFill/>
          <a:ln>
            <a:noFill/>
          </a:ln>
        </p:spPr>
      </p:sp>
      <p:sp>
        <p:nvSpPr>
          <p:cNvPr id="88" name="Google Shape;88;p10"/>
          <p:cNvSpPr txBox="1"/>
          <p:nvPr>
            <p:ph type="title"/>
          </p:nvPr>
        </p:nvSpPr>
        <p:spPr>
          <a:xfrm>
            <a:off x="6309359" y="444933"/>
            <a:ext cx="5477400" cy="3291900"/>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lt1"/>
              </a:buClr>
              <a:buSzPts val="6000"/>
              <a:buFont typeface="Franklin Gothic"/>
              <a:buNone/>
              <a:defRPr b="1" i="0" sz="6000">
                <a:solidFill>
                  <a:schemeClr val="lt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0"/>
          <p:cNvSpPr/>
          <p:nvPr/>
        </p:nvSpPr>
        <p:spPr>
          <a:xfrm>
            <a:off x="6309360" y="3951843"/>
            <a:ext cx="2133600" cy="100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Tree>
  </p:cSld>
  <p:clrMapOvr>
    <a:masterClrMapping/>
  </p:clrMapOvr>
  <p:extLst>
    <p:ext uri="{DCECCB84-F9BA-43D5-87BE-67443E8EF086}">
      <p15:sldGuideLst>
        <p15:guide id="1" pos="7104">
          <p15:clr>
            <a:srgbClr val="FBAE40"/>
          </p15:clr>
        </p15:guide>
        <p15:guide id="2" pos="4344">
          <p15:clr>
            <a:srgbClr val="FBAE40"/>
          </p15:clr>
        </p15:guide>
        <p15:guide id="3" pos="4560">
          <p15:clr>
            <a:srgbClr val="FBAE40"/>
          </p15:clr>
        </p15:guide>
        <p15:guide id="4" orient="horz" pos="1848">
          <p15:clr>
            <a:srgbClr val="FBAE40"/>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5" Type="http://schemas.openxmlformats.org/officeDocument/2006/relationships/slideLayout" Target="../slideLayouts/slideLayout29.xml"/><Relationship Id="rId14" Type="http://schemas.openxmlformats.org/officeDocument/2006/relationships/slideLayout" Target="../slideLayouts/slideLayout28.xml"/><Relationship Id="rId17" Type="http://schemas.openxmlformats.org/officeDocument/2006/relationships/slideLayout" Target="../slideLayouts/slideLayout31.xml"/><Relationship Id="rId16" Type="http://schemas.openxmlformats.org/officeDocument/2006/relationships/slideLayout" Target="../slideLayouts/slideLayout30.xml"/><Relationship Id="rId5" Type="http://schemas.openxmlformats.org/officeDocument/2006/relationships/slideLayout" Target="../slideLayouts/slideLayout19.xml"/><Relationship Id="rId19" Type="http://schemas.openxmlformats.org/officeDocument/2006/relationships/theme" Target="../theme/theme2.xml"/><Relationship Id="rId6" Type="http://schemas.openxmlformats.org/officeDocument/2006/relationships/slideLayout" Target="../slideLayouts/slideLayout20.xml"/><Relationship Id="rId18" Type="http://schemas.openxmlformats.org/officeDocument/2006/relationships/slideLayout" Target="../slideLayouts/slideLayout32.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 type="body"/>
          </p:nvPr>
        </p:nvSpPr>
        <p:spPr>
          <a:xfrm>
            <a:off x="594360" y="1825625"/>
            <a:ext cx="103824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ibre Franklin"/>
                <a:ea typeface="Libre Franklin"/>
                <a:cs typeface="Libre Franklin"/>
                <a:sym typeface="Libre Franklin"/>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ibre Franklin"/>
                <a:ea typeface="Libre Franklin"/>
                <a:cs typeface="Libre Franklin"/>
                <a:sym typeface="Libre Franklin"/>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ibre Franklin"/>
                <a:ea typeface="Libre Franklin"/>
                <a:cs typeface="Libre Franklin"/>
                <a:sym typeface="Libre Franklin"/>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9pPr>
          </a:lstStyle>
          <a:p/>
        </p:txBody>
      </p:sp>
      <p:sp>
        <p:nvSpPr>
          <p:cNvPr id="11" name="Google Shape;11;p1"/>
          <p:cNvSpPr txBox="1"/>
          <p:nvPr>
            <p:ph type="title"/>
          </p:nvPr>
        </p:nvSpPr>
        <p:spPr>
          <a:xfrm>
            <a:off x="594360" y="365125"/>
            <a:ext cx="10401300" cy="1325700"/>
          </a:xfrm>
          <a:prstGeom prst="rect">
            <a:avLst/>
          </a:prstGeom>
          <a:noFill/>
          <a:ln>
            <a:noFill/>
          </a:ln>
        </p:spPr>
        <p:txBody>
          <a:bodyPr anchorCtr="0" anchor="ctr" bIns="45700" lIns="91425" spcFirstLastPara="1" rIns="91425" wrap="square" tIns="45700">
            <a:normAutofit/>
          </a:bodyPr>
          <a:lstStyle>
            <a:lvl1pPr lvl="0" marR="0" rtl="0" algn="l">
              <a:lnSpc>
                <a:spcPct val="80000"/>
              </a:lnSpc>
              <a:spcBef>
                <a:spcPts val="0"/>
              </a:spcBef>
              <a:spcAft>
                <a:spcPts val="0"/>
              </a:spcAft>
              <a:buClr>
                <a:schemeClr val="dk1"/>
              </a:buClr>
              <a:buSzPts val="4400"/>
              <a:buFont typeface="Franklin Gothic"/>
              <a:buNone/>
              <a:defRPr b="1" i="0" sz="4400" u="none" cap="none" strike="noStrike">
                <a:solidFill>
                  <a:schemeClr val="dk1"/>
                </a:solidFill>
                <a:latin typeface="Franklin Gothic"/>
                <a:ea typeface="Franklin Gothic"/>
                <a:cs typeface="Franklin Gothic"/>
                <a:sym typeface="Frankli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2" name="Google Shape;12;p1"/>
          <p:cNvSpPr txBox="1"/>
          <p:nvPr>
            <p:ph idx="10" type="dt"/>
          </p:nvPr>
        </p:nvSpPr>
        <p:spPr>
          <a:xfrm>
            <a:off x="1133648" y="6332220"/>
            <a:ext cx="1313100" cy="2478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9pPr>
          </a:lstStyle>
          <a:p/>
        </p:txBody>
      </p:sp>
      <p:sp>
        <p:nvSpPr>
          <p:cNvPr id="13" name="Google Shape;13;p1"/>
          <p:cNvSpPr txBox="1"/>
          <p:nvPr>
            <p:ph idx="12" type="sldNum"/>
          </p:nvPr>
        </p:nvSpPr>
        <p:spPr>
          <a:xfrm>
            <a:off x="594360" y="6332220"/>
            <a:ext cx="523200" cy="2478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1pPr>
            <a:lvl2pPr indent="0" lvl="1"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2pPr>
            <a:lvl3pPr indent="0" lvl="2"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3pPr>
            <a:lvl4pPr indent="0" lvl="3"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4pPr>
            <a:lvl5pPr indent="0" lvl="4"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5pPr>
            <a:lvl6pPr indent="0" lvl="5"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6pPr>
            <a:lvl7pPr indent="0" lvl="6"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7pPr>
            <a:lvl8pPr indent="0" lvl="7"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8pPr>
            <a:lvl9pPr indent="0" lvl="8" marL="0" marR="0" rtl="0" algn="l">
              <a:lnSpc>
                <a:spcPct val="100000"/>
              </a:lnSpc>
              <a:spcBef>
                <a:spcPts val="0"/>
              </a:spcBef>
              <a:spcAft>
                <a:spcPts val="0"/>
              </a:spcAft>
              <a:buClr>
                <a:srgbClr val="000000"/>
              </a:buClr>
              <a:buSzPts val="1100"/>
              <a:buFont typeface="Arial"/>
              <a:buNone/>
              <a:defRPr b="1"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133" name="Shape 133"/>
        <p:cNvGrpSpPr/>
        <p:nvPr/>
      </p:nvGrpSpPr>
      <p:grpSpPr>
        <a:xfrm>
          <a:off x="0" y="0"/>
          <a:ext cx="0" cy="0"/>
          <a:chOff x="0" y="0"/>
          <a:chExt cx="0" cy="0"/>
        </a:xfrm>
      </p:grpSpPr>
      <p:sp>
        <p:nvSpPr>
          <p:cNvPr id="134" name="Google Shape;134;p16"/>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1pPr>
            <a:lvl2pPr lvl="1"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2pPr>
            <a:lvl3pPr lvl="2"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3pPr>
            <a:lvl4pPr lvl="3"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4pPr>
            <a:lvl5pPr lvl="4"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5pPr>
            <a:lvl6pPr lvl="5"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6pPr>
            <a:lvl7pPr lvl="6"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7pPr>
            <a:lvl8pPr lvl="7"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8pPr>
            <a:lvl9pPr lvl="8" rtl="0">
              <a:spcBef>
                <a:spcPts val="0"/>
              </a:spcBef>
              <a:spcAft>
                <a:spcPts val="0"/>
              </a:spcAft>
              <a:buClr>
                <a:schemeClr val="lt1"/>
              </a:buClr>
              <a:buSzPts val="3700"/>
              <a:buFont typeface="Nunito"/>
              <a:buNone/>
              <a:defRPr sz="3700">
                <a:solidFill>
                  <a:schemeClr val="lt1"/>
                </a:solidFill>
                <a:latin typeface="Nunito"/>
                <a:ea typeface="Nunito"/>
                <a:cs typeface="Nunito"/>
                <a:sym typeface="Nunito"/>
              </a:defRPr>
            </a:lvl9pPr>
          </a:lstStyle>
          <a:p/>
        </p:txBody>
      </p:sp>
      <p:sp>
        <p:nvSpPr>
          <p:cNvPr id="135" name="Google Shape;135;p16"/>
          <p:cNvSpPr txBox="1"/>
          <p:nvPr>
            <p:ph idx="1" type="body"/>
          </p:nvPr>
        </p:nvSpPr>
        <p:spPr>
          <a:xfrm>
            <a:off x="415600" y="1536633"/>
            <a:ext cx="11360700" cy="4521600"/>
          </a:xfrm>
          <a:prstGeom prst="rect">
            <a:avLst/>
          </a:prstGeom>
          <a:noFill/>
          <a:ln>
            <a:noFill/>
          </a:ln>
        </p:spPr>
        <p:txBody>
          <a:bodyPr anchorCtr="0" anchor="t" bIns="121900" lIns="121900" spcFirstLastPara="1" rIns="121900" wrap="square" tIns="121900">
            <a:normAutofit/>
          </a:bodyPr>
          <a:lstStyle>
            <a:lvl1pPr indent="-336550" lvl="0" marL="457200" rtl="0">
              <a:lnSpc>
                <a:spcPct val="115000"/>
              </a:lnSpc>
              <a:spcBef>
                <a:spcPts val="0"/>
              </a:spcBef>
              <a:spcAft>
                <a:spcPts val="0"/>
              </a:spcAft>
              <a:buClr>
                <a:schemeClr val="dk2"/>
              </a:buClr>
              <a:buSzPts val="1700"/>
              <a:buFont typeface="Calibri"/>
              <a:buChar char="●"/>
              <a:defRPr sz="1700">
                <a:solidFill>
                  <a:schemeClr val="dk2"/>
                </a:solidFill>
                <a:latin typeface="Calibri"/>
                <a:ea typeface="Calibri"/>
                <a:cs typeface="Calibri"/>
                <a:sym typeface="Calibri"/>
              </a:defRPr>
            </a:lvl1pPr>
            <a:lvl2pPr indent="-323850" lvl="1" marL="9144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2pPr>
            <a:lvl3pPr indent="-323850" lvl="2" marL="13716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3pPr>
            <a:lvl4pPr indent="-323850" lvl="3" marL="18288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4pPr>
            <a:lvl5pPr indent="-323850" lvl="4" marL="22860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5pPr>
            <a:lvl6pPr indent="-323850" lvl="5" marL="27432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6pPr>
            <a:lvl7pPr indent="-323850" lvl="6" marL="32004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7pPr>
            <a:lvl8pPr indent="-323850" lvl="7" marL="36576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8pPr>
            <a:lvl9pPr indent="-323850" lvl="8" marL="4114800" rtl="0">
              <a:lnSpc>
                <a:spcPct val="115000"/>
              </a:lnSpc>
              <a:spcBef>
                <a:spcPts val="0"/>
              </a:spcBef>
              <a:spcAft>
                <a:spcPts val="0"/>
              </a:spcAft>
              <a:buClr>
                <a:schemeClr val="dk2"/>
              </a:buClr>
              <a:buSzPts val="1500"/>
              <a:buFont typeface="Calibri"/>
              <a:buChar char="■"/>
              <a:defRPr sz="1500">
                <a:solidFill>
                  <a:schemeClr val="dk2"/>
                </a:solidFill>
                <a:latin typeface="Calibri"/>
                <a:ea typeface="Calibri"/>
                <a:cs typeface="Calibri"/>
                <a:sym typeface="Calibri"/>
              </a:defRPr>
            </a:lvl9pPr>
          </a:lstStyle>
          <a:p/>
        </p:txBody>
      </p:sp>
      <p:sp>
        <p:nvSpPr>
          <p:cNvPr id="136" name="Google Shape;136;p16"/>
          <p:cNvSpPr txBox="1"/>
          <p:nvPr>
            <p:ph idx="12" type="sldNum"/>
          </p:nvPr>
        </p:nvSpPr>
        <p:spPr>
          <a:xfrm>
            <a:off x="11187645" y="6058224"/>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latin typeface="Nunito"/>
                <a:ea typeface="Nunito"/>
                <a:cs typeface="Nunito"/>
                <a:sym typeface="Nunito"/>
              </a:defRPr>
            </a:lvl1pPr>
            <a:lvl2pPr lvl="1" rtl="0" algn="r">
              <a:buNone/>
              <a:defRPr sz="1300">
                <a:solidFill>
                  <a:schemeClr val="dk2"/>
                </a:solidFill>
                <a:latin typeface="Nunito"/>
                <a:ea typeface="Nunito"/>
                <a:cs typeface="Nunito"/>
                <a:sym typeface="Nunito"/>
              </a:defRPr>
            </a:lvl2pPr>
            <a:lvl3pPr lvl="2" rtl="0" algn="r">
              <a:buNone/>
              <a:defRPr sz="1300">
                <a:solidFill>
                  <a:schemeClr val="dk2"/>
                </a:solidFill>
                <a:latin typeface="Nunito"/>
                <a:ea typeface="Nunito"/>
                <a:cs typeface="Nunito"/>
                <a:sym typeface="Nunito"/>
              </a:defRPr>
            </a:lvl3pPr>
            <a:lvl4pPr lvl="3" rtl="0" algn="r">
              <a:buNone/>
              <a:defRPr sz="1300">
                <a:solidFill>
                  <a:schemeClr val="dk2"/>
                </a:solidFill>
                <a:latin typeface="Nunito"/>
                <a:ea typeface="Nunito"/>
                <a:cs typeface="Nunito"/>
                <a:sym typeface="Nunito"/>
              </a:defRPr>
            </a:lvl4pPr>
            <a:lvl5pPr lvl="4" rtl="0" algn="r">
              <a:buNone/>
              <a:defRPr sz="1300">
                <a:solidFill>
                  <a:schemeClr val="dk2"/>
                </a:solidFill>
                <a:latin typeface="Nunito"/>
                <a:ea typeface="Nunito"/>
                <a:cs typeface="Nunito"/>
                <a:sym typeface="Nunito"/>
              </a:defRPr>
            </a:lvl5pPr>
            <a:lvl6pPr lvl="5" rtl="0" algn="r">
              <a:buNone/>
              <a:defRPr sz="1300">
                <a:solidFill>
                  <a:schemeClr val="dk2"/>
                </a:solidFill>
                <a:latin typeface="Nunito"/>
                <a:ea typeface="Nunito"/>
                <a:cs typeface="Nunito"/>
                <a:sym typeface="Nunito"/>
              </a:defRPr>
            </a:lvl6pPr>
            <a:lvl7pPr lvl="6" rtl="0" algn="r">
              <a:buNone/>
              <a:defRPr sz="1300">
                <a:solidFill>
                  <a:schemeClr val="dk2"/>
                </a:solidFill>
                <a:latin typeface="Nunito"/>
                <a:ea typeface="Nunito"/>
                <a:cs typeface="Nunito"/>
                <a:sym typeface="Nunito"/>
              </a:defRPr>
            </a:lvl7pPr>
            <a:lvl8pPr lvl="7" rtl="0" algn="r">
              <a:buNone/>
              <a:defRPr sz="1300">
                <a:solidFill>
                  <a:schemeClr val="dk2"/>
                </a:solidFill>
                <a:latin typeface="Nunito"/>
                <a:ea typeface="Nunito"/>
                <a:cs typeface="Nunito"/>
                <a:sym typeface="Nunito"/>
              </a:defRPr>
            </a:lvl8pPr>
            <a:lvl9pPr lvl="8" rtl="0" algn="r">
              <a:buNone/>
              <a:defRPr sz="13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hyperlink" Target="http://www.youtube.com/watch?v=qeunXsmb9ps" TargetMode="External"/><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datahack.analyticsvidhya.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5"/>
          <p:cNvSpPr txBox="1"/>
          <p:nvPr>
            <p:ph type="ctrTitle"/>
          </p:nvPr>
        </p:nvSpPr>
        <p:spPr>
          <a:xfrm>
            <a:off x="2544079" y="786958"/>
            <a:ext cx="9395700" cy="1403400"/>
          </a:xfrm>
          <a:prstGeom prst="rect">
            <a:avLst/>
          </a:prstGeom>
          <a:noFill/>
          <a:ln>
            <a:noFill/>
          </a:ln>
        </p:spPr>
        <p:txBody>
          <a:bodyPr anchorCtr="0" anchor="t" bIns="0" lIns="0" spcFirstLastPara="1" rIns="0" wrap="square" tIns="0">
            <a:noAutofit/>
          </a:bodyPr>
          <a:lstStyle/>
          <a:p>
            <a:pPr indent="0" lvl="0" marL="0" rtl="0" algn="l">
              <a:lnSpc>
                <a:spcPct val="80000"/>
              </a:lnSpc>
              <a:spcBef>
                <a:spcPts val="0"/>
              </a:spcBef>
              <a:spcAft>
                <a:spcPts val="0"/>
              </a:spcAft>
              <a:buClr>
                <a:schemeClr val="dk1"/>
              </a:buClr>
              <a:buSzPts val="2800"/>
              <a:buFont typeface="Franklin Gothic"/>
              <a:buNone/>
            </a:pPr>
            <a:r>
              <a:t/>
            </a:r>
            <a:endParaRPr b="0" sz="2800">
              <a:solidFill>
                <a:schemeClr val="accent3"/>
              </a:solidFill>
              <a:latin typeface="Arial"/>
              <a:ea typeface="Arial"/>
              <a:cs typeface="Arial"/>
              <a:sym typeface="Arial"/>
            </a:endParaRPr>
          </a:p>
          <a:p>
            <a:pPr indent="0" lvl="0" marL="0" rtl="0" algn="l">
              <a:lnSpc>
                <a:spcPct val="80000"/>
              </a:lnSpc>
              <a:spcBef>
                <a:spcPts val="0"/>
              </a:spcBef>
              <a:spcAft>
                <a:spcPts val="0"/>
              </a:spcAft>
              <a:buClr>
                <a:schemeClr val="accent3"/>
              </a:buClr>
              <a:buSzPts val="2400"/>
              <a:buFont typeface="Franklin Gothic"/>
              <a:buNone/>
            </a:pPr>
            <a:r>
              <a:rPr lang="en-US" sz="2400">
                <a:solidFill>
                  <a:srgbClr val="0D0D0D"/>
                </a:solidFill>
                <a:highlight>
                  <a:srgbClr val="FFFFFF"/>
                </a:highlight>
                <a:latin typeface="Arial"/>
                <a:ea typeface="Arial"/>
                <a:cs typeface="Arial"/>
                <a:sym typeface="Arial"/>
              </a:rPr>
              <a:t>Personalized </a:t>
            </a:r>
            <a:r>
              <a:rPr b="0" lang="en-US" sz="1200">
                <a:solidFill>
                  <a:srgbClr val="0D0D0D"/>
                </a:solidFill>
                <a:highlight>
                  <a:srgbClr val="FFFFFF"/>
                </a:highlight>
                <a:latin typeface="Roboto"/>
                <a:ea typeface="Roboto"/>
                <a:cs typeface="Roboto"/>
                <a:sym typeface="Roboto"/>
              </a:rPr>
              <a:t> </a:t>
            </a:r>
            <a:r>
              <a:rPr lang="en-US" sz="2400">
                <a:solidFill>
                  <a:srgbClr val="000000"/>
                </a:solidFill>
                <a:latin typeface="Arial"/>
                <a:ea typeface="Arial"/>
                <a:cs typeface="Arial"/>
                <a:sym typeface="Arial"/>
              </a:rPr>
              <a:t>Wallpaper suggestion system based on user profile, album preferences, gender, age &amp; emotional status using advanced machine learning techniques.</a:t>
            </a:r>
            <a:br>
              <a:rPr lang="en-US" sz="2800">
                <a:solidFill>
                  <a:schemeClr val="accent3"/>
                </a:solidFill>
                <a:latin typeface="Arial"/>
                <a:ea typeface="Arial"/>
                <a:cs typeface="Arial"/>
                <a:sym typeface="Arial"/>
              </a:rPr>
            </a:br>
            <a:endParaRPr sz="2800">
              <a:solidFill>
                <a:schemeClr val="accent3"/>
              </a:solidFill>
              <a:latin typeface="Arial"/>
              <a:ea typeface="Arial"/>
              <a:cs typeface="Arial"/>
              <a:sym typeface="Arial"/>
            </a:endParaRPr>
          </a:p>
          <a:p>
            <a:pPr indent="0" lvl="0" marL="0" rtl="0" algn="l">
              <a:lnSpc>
                <a:spcPct val="80000"/>
              </a:lnSpc>
              <a:spcBef>
                <a:spcPts val="0"/>
              </a:spcBef>
              <a:spcAft>
                <a:spcPts val="0"/>
              </a:spcAft>
              <a:buClr>
                <a:schemeClr val="dk1"/>
              </a:buClr>
              <a:buSzPts val="2000"/>
              <a:buFont typeface="Franklin Gothic"/>
              <a:buNone/>
            </a:pPr>
            <a:r>
              <a:t/>
            </a:r>
            <a:endParaRPr b="0" sz="2000">
              <a:solidFill>
                <a:schemeClr val="accent6"/>
              </a:solidFill>
              <a:latin typeface="Arial"/>
              <a:ea typeface="Arial"/>
              <a:cs typeface="Arial"/>
              <a:sym typeface="Arial"/>
            </a:endParaRPr>
          </a:p>
          <a:p>
            <a:pPr indent="0" lvl="0" marL="0" rtl="0" algn="l">
              <a:lnSpc>
                <a:spcPct val="80000"/>
              </a:lnSpc>
              <a:spcBef>
                <a:spcPts val="0"/>
              </a:spcBef>
              <a:spcAft>
                <a:spcPts val="0"/>
              </a:spcAft>
              <a:buClr>
                <a:schemeClr val="dk1"/>
              </a:buClr>
              <a:buSzPts val="2800"/>
              <a:buFont typeface="Franklin Gothic"/>
              <a:buNone/>
            </a:pPr>
            <a:r>
              <a:t/>
            </a:r>
            <a:endParaRPr sz="2800">
              <a:solidFill>
                <a:schemeClr val="accent3"/>
              </a:solidFill>
              <a:latin typeface="Arial"/>
              <a:ea typeface="Arial"/>
              <a:cs typeface="Arial"/>
              <a:sym typeface="Arial"/>
            </a:endParaRPr>
          </a:p>
        </p:txBody>
      </p:sp>
      <p:sp>
        <p:nvSpPr>
          <p:cNvPr id="319" name="Google Shape;319;p35"/>
          <p:cNvSpPr txBox="1"/>
          <p:nvPr/>
        </p:nvSpPr>
        <p:spPr>
          <a:xfrm>
            <a:off x="7684053" y="4834835"/>
            <a:ext cx="4057500" cy="1015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Franklin Gothic"/>
                <a:ea typeface="Franklin Gothic"/>
                <a:cs typeface="Franklin Gothic"/>
                <a:sym typeface="Franklin Gothic"/>
              </a:rPr>
              <a:t>Presented by,​</a:t>
            </a:r>
            <a:endParaRPr b="1" i="0" sz="14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b="1" i="0" lang="en-US" sz="2000" u="none" cap="none" strike="noStrike">
                <a:solidFill>
                  <a:schemeClr val="dk1"/>
                </a:solidFill>
                <a:latin typeface="Franklin Gothic"/>
                <a:ea typeface="Franklin Gothic"/>
                <a:cs typeface="Franklin Gothic"/>
                <a:sym typeface="Franklin Gothic"/>
              </a:rPr>
              <a:t>Salman F. Rahman (20301273)​</a:t>
            </a:r>
            <a:endParaRPr b="1" i="0" sz="14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b="1" i="0" lang="en-US" sz="2000" u="none" cap="none" strike="noStrike">
                <a:solidFill>
                  <a:schemeClr val="dk1"/>
                </a:solidFill>
                <a:latin typeface="Franklin Gothic"/>
                <a:ea typeface="Franklin Gothic"/>
                <a:cs typeface="Franklin Gothic"/>
                <a:sym typeface="Franklin Gothic"/>
              </a:rPr>
              <a:t>Md. Monjur E Elahe (23141076)</a:t>
            </a:r>
            <a:endParaRPr b="1" i="0" sz="1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4"/>
          <p:cNvSpPr txBox="1"/>
          <p:nvPr>
            <p:ph type="title"/>
          </p:nvPr>
        </p:nvSpPr>
        <p:spPr>
          <a:xfrm>
            <a:off x="594360" y="278129"/>
            <a:ext cx="9778500" cy="1494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p:txBody>
      </p:sp>
      <p:sp>
        <p:nvSpPr>
          <p:cNvPr id="388" name="Google Shape;388;p44"/>
          <p:cNvSpPr txBox="1"/>
          <p:nvPr>
            <p:ph idx="2" type="body"/>
          </p:nvPr>
        </p:nvSpPr>
        <p:spPr>
          <a:xfrm>
            <a:off x="5881898" y="2676525"/>
            <a:ext cx="4490700" cy="3597600"/>
          </a:xfrm>
          <a:prstGeom prst="rect">
            <a:avLst/>
          </a:prstGeom>
        </p:spPr>
        <p:txBody>
          <a:bodyPr anchorCtr="0" anchor="t" bIns="0" lIns="0" spcFirstLastPara="1" rIns="0" wrap="square" tIns="45700">
            <a:normAutofit/>
          </a:bodyPr>
          <a:lstStyle/>
          <a:p>
            <a:pPr indent="0" lvl="0" marL="0" rtl="0" algn="l">
              <a:spcBef>
                <a:spcPts val="1800"/>
              </a:spcBef>
              <a:spcAft>
                <a:spcPts val="0"/>
              </a:spcAft>
              <a:buNone/>
            </a:pPr>
            <a:r>
              <a:t/>
            </a:r>
            <a:endParaRPr/>
          </a:p>
        </p:txBody>
      </p:sp>
      <p:pic>
        <p:nvPicPr>
          <p:cNvPr id="389" name="Google Shape;389;p44"/>
          <p:cNvPicPr preferRelativeResize="0"/>
          <p:nvPr/>
        </p:nvPicPr>
        <p:blipFill>
          <a:blip r:embed="rId3">
            <a:alphaModFix/>
          </a:blip>
          <a:stretch>
            <a:fillRect/>
          </a:stretch>
        </p:blipFill>
        <p:spPr>
          <a:xfrm>
            <a:off x="5740322" y="381000"/>
            <a:ext cx="6357525" cy="2776341"/>
          </a:xfrm>
          <a:prstGeom prst="rect">
            <a:avLst/>
          </a:prstGeom>
          <a:noFill/>
          <a:ln>
            <a:noFill/>
          </a:ln>
        </p:spPr>
      </p:pic>
      <p:pic>
        <p:nvPicPr>
          <p:cNvPr id="390" name="Google Shape;390;p44"/>
          <p:cNvPicPr preferRelativeResize="0"/>
          <p:nvPr/>
        </p:nvPicPr>
        <p:blipFill>
          <a:blip r:embed="rId4">
            <a:alphaModFix/>
          </a:blip>
          <a:stretch>
            <a:fillRect/>
          </a:stretch>
        </p:blipFill>
        <p:spPr>
          <a:xfrm>
            <a:off x="0" y="3124200"/>
            <a:ext cx="8220075" cy="3733800"/>
          </a:xfrm>
          <a:prstGeom prst="rect">
            <a:avLst/>
          </a:prstGeom>
          <a:noFill/>
          <a:ln>
            <a:noFill/>
          </a:ln>
        </p:spPr>
      </p:pic>
      <p:pic>
        <p:nvPicPr>
          <p:cNvPr id="391" name="Google Shape;391;p44"/>
          <p:cNvPicPr preferRelativeResize="0"/>
          <p:nvPr/>
        </p:nvPicPr>
        <p:blipFill>
          <a:blip r:embed="rId5">
            <a:alphaModFix/>
          </a:blip>
          <a:stretch>
            <a:fillRect/>
          </a:stretch>
        </p:blipFill>
        <p:spPr>
          <a:xfrm>
            <a:off x="5740323" y="3391748"/>
            <a:ext cx="6357525" cy="2882375"/>
          </a:xfrm>
          <a:prstGeom prst="rect">
            <a:avLst/>
          </a:prstGeom>
          <a:noFill/>
          <a:ln>
            <a:noFill/>
          </a:ln>
        </p:spPr>
      </p:pic>
      <p:pic>
        <p:nvPicPr>
          <p:cNvPr id="392" name="Google Shape;392;p44"/>
          <p:cNvPicPr preferRelativeResize="0"/>
          <p:nvPr/>
        </p:nvPicPr>
        <p:blipFill>
          <a:blip r:embed="rId6">
            <a:alphaModFix/>
          </a:blip>
          <a:stretch>
            <a:fillRect/>
          </a:stretch>
        </p:blipFill>
        <p:spPr>
          <a:xfrm>
            <a:off x="239487" y="222675"/>
            <a:ext cx="5388426" cy="2385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5"/>
          <p:cNvSpPr txBox="1"/>
          <p:nvPr>
            <p:ph type="title"/>
          </p:nvPr>
        </p:nvSpPr>
        <p:spPr>
          <a:xfrm>
            <a:off x="594360" y="278129"/>
            <a:ext cx="9778500" cy="1494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p:txBody>
      </p:sp>
      <p:sp>
        <p:nvSpPr>
          <p:cNvPr id="399" name="Google Shape;399;p45"/>
          <p:cNvSpPr txBox="1"/>
          <p:nvPr>
            <p:ph idx="1" type="body"/>
          </p:nvPr>
        </p:nvSpPr>
        <p:spPr>
          <a:xfrm>
            <a:off x="594360" y="2676525"/>
            <a:ext cx="4490700" cy="3597600"/>
          </a:xfrm>
          <a:prstGeom prst="rect">
            <a:avLst/>
          </a:prstGeom>
        </p:spPr>
        <p:txBody>
          <a:bodyPr anchorCtr="0" anchor="t" bIns="0" lIns="0" spcFirstLastPara="1" rIns="0" wrap="square" tIns="45700">
            <a:normAutofit/>
          </a:bodyPr>
          <a:lstStyle/>
          <a:p>
            <a:pPr indent="0" lvl="0" marL="0" rtl="0" algn="l">
              <a:spcBef>
                <a:spcPts val="1800"/>
              </a:spcBef>
              <a:spcAft>
                <a:spcPts val="0"/>
              </a:spcAft>
              <a:buNone/>
            </a:pPr>
            <a:r>
              <a:t/>
            </a:r>
            <a:endParaRPr/>
          </a:p>
        </p:txBody>
      </p:sp>
      <p:sp>
        <p:nvSpPr>
          <p:cNvPr id="400" name="Google Shape;400;p45"/>
          <p:cNvSpPr txBox="1"/>
          <p:nvPr>
            <p:ph idx="2" type="body"/>
          </p:nvPr>
        </p:nvSpPr>
        <p:spPr>
          <a:xfrm>
            <a:off x="5881898" y="2676525"/>
            <a:ext cx="4490700" cy="3597600"/>
          </a:xfrm>
          <a:prstGeom prst="rect">
            <a:avLst/>
          </a:prstGeom>
        </p:spPr>
        <p:txBody>
          <a:bodyPr anchorCtr="0" anchor="t" bIns="0" lIns="0" spcFirstLastPara="1" rIns="0" wrap="square" tIns="45700">
            <a:normAutofit/>
          </a:bodyPr>
          <a:lstStyle/>
          <a:p>
            <a:pPr indent="0" lvl="0" marL="0" rtl="0" algn="l">
              <a:spcBef>
                <a:spcPts val="1800"/>
              </a:spcBef>
              <a:spcAft>
                <a:spcPts val="0"/>
              </a:spcAft>
              <a:buNone/>
            </a:pPr>
            <a:r>
              <a:t/>
            </a:r>
            <a:endParaRPr/>
          </a:p>
        </p:txBody>
      </p:sp>
      <p:pic>
        <p:nvPicPr>
          <p:cNvPr id="401" name="Google Shape;401;p45"/>
          <p:cNvPicPr preferRelativeResize="0"/>
          <p:nvPr/>
        </p:nvPicPr>
        <p:blipFill>
          <a:blip r:embed="rId3">
            <a:alphaModFix/>
          </a:blip>
          <a:stretch>
            <a:fillRect/>
          </a:stretch>
        </p:blipFill>
        <p:spPr>
          <a:xfrm>
            <a:off x="0" y="-2805197"/>
            <a:ext cx="12191999" cy="1246839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6"/>
          <p:cNvSpPr txBox="1"/>
          <p:nvPr>
            <p:ph type="title"/>
          </p:nvPr>
        </p:nvSpPr>
        <p:spPr>
          <a:xfrm>
            <a:off x="594360" y="189572"/>
            <a:ext cx="6787800" cy="1593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Image Recommendation System(App)</a:t>
            </a:r>
            <a:endParaRPr/>
          </a:p>
        </p:txBody>
      </p:sp>
      <p:sp>
        <p:nvSpPr>
          <p:cNvPr id="408" name="Google Shape;408;p46"/>
          <p:cNvSpPr txBox="1"/>
          <p:nvPr>
            <p:ph idx="1" type="body"/>
          </p:nvPr>
        </p:nvSpPr>
        <p:spPr>
          <a:xfrm>
            <a:off x="594359" y="2281918"/>
            <a:ext cx="6787800" cy="3708600"/>
          </a:xfrm>
          <a:prstGeom prst="rect">
            <a:avLst/>
          </a:prstGeom>
        </p:spPr>
        <p:txBody>
          <a:bodyPr anchorCtr="0" anchor="t" bIns="0" lIns="0" spcFirstLastPara="1" rIns="0" wrap="square" tIns="228600">
            <a:noAutofit/>
          </a:bodyPr>
          <a:lstStyle/>
          <a:p>
            <a:pPr indent="0" lvl="0" marL="0" rtl="0" algn="just">
              <a:lnSpc>
                <a:spcPct val="100000"/>
              </a:lnSpc>
              <a:spcBef>
                <a:spcPts val="2200"/>
              </a:spcBef>
              <a:spcAft>
                <a:spcPts val="0"/>
              </a:spcAft>
              <a:buClr>
                <a:schemeClr val="dk1"/>
              </a:buClr>
              <a:buSzPts val="275"/>
              <a:buFont typeface="Arial"/>
              <a:buNone/>
            </a:pPr>
            <a:r>
              <a:rPr b="0" lang="en-US" sz="1100">
                <a:solidFill>
                  <a:schemeClr val="dk1"/>
                </a:solidFill>
                <a:latin typeface="Arial"/>
                <a:ea typeface="Arial"/>
                <a:cs typeface="Arial"/>
                <a:sym typeface="Arial"/>
              </a:rPr>
              <a:t>So, The Final Image Recommendation  is a sophisticated platform designed to revolutionize the wallpaper discovery process. Leveraging advanced machine learning techniques, it analyzes user profiles, album preferences, gender, age, and emotional status to offer highly personalized wallpaper suggestions.</a:t>
            </a:r>
            <a:endParaRPr b="0" sz="1100">
              <a:solidFill>
                <a:schemeClr val="dk1"/>
              </a:solidFill>
              <a:latin typeface="Arial"/>
              <a:ea typeface="Arial"/>
              <a:cs typeface="Arial"/>
              <a:sym typeface="Arial"/>
            </a:endParaRPr>
          </a:p>
          <a:p>
            <a:pPr indent="0" lvl="0" marL="0" rtl="0" algn="just">
              <a:lnSpc>
                <a:spcPct val="100000"/>
              </a:lnSpc>
              <a:spcBef>
                <a:spcPts val="2200"/>
              </a:spcBef>
              <a:spcAft>
                <a:spcPts val="0"/>
              </a:spcAft>
              <a:buClr>
                <a:schemeClr val="dk1"/>
              </a:buClr>
              <a:buSzPts val="275"/>
              <a:buFont typeface="Arial"/>
              <a:buNone/>
            </a:pPr>
            <a:r>
              <a:rPr b="0" lang="en-US" sz="1100">
                <a:solidFill>
                  <a:schemeClr val="dk1"/>
                </a:solidFill>
                <a:latin typeface="Arial"/>
                <a:ea typeface="Arial"/>
                <a:cs typeface="Arial"/>
                <a:sym typeface="Arial"/>
              </a:rPr>
              <a:t>At its core, the system harnesses the power of machine learning algorithms to understand and cater to individual preferences. By incorporating user demographic data such as gender and age, it tailors recommendations to align with each user's unique tastes.</a:t>
            </a:r>
            <a:endParaRPr b="0" sz="1100">
              <a:solidFill>
                <a:schemeClr val="dk1"/>
              </a:solidFill>
              <a:latin typeface="Arial"/>
              <a:ea typeface="Arial"/>
              <a:cs typeface="Arial"/>
              <a:sym typeface="Arial"/>
            </a:endParaRPr>
          </a:p>
          <a:p>
            <a:pPr indent="0" lvl="0" marL="0" rtl="0" algn="just">
              <a:lnSpc>
                <a:spcPct val="100000"/>
              </a:lnSpc>
              <a:spcBef>
                <a:spcPts val="2200"/>
              </a:spcBef>
              <a:spcAft>
                <a:spcPts val="0"/>
              </a:spcAft>
              <a:buClr>
                <a:schemeClr val="dk1"/>
              </a:buClr>
              <a:buSzPts val="275"/>
              <a:buFont typeface="Arial"/>
              <a:buNone/>
            </a:pPr>
            <a:r>
              <a:rPr b="0" lang="en-US" sz="1100">
                <a:solidFill>
                  <a:schemeClr val="dk1"/>
                </a:solidFill>
                <a:latin typeface="Arial"/>
                <a:ea typeface="Arial"/>
                <a:cs typeface="Arial"/>
                <a:sym typeface="Arial"/>
              </a:rPr>
              <a:t>Moreover, the system integrates emotional analysis to recommend wallpapers that resonate with the user's current mood and feelings. This personalized approach ensures that users receive suggestions that not only match their aesthetic preferences but also reflect their emotional state.</a:t>
            </a:r>
            <a:endParaRPr b="0" sz="1100">
              <a:solidFill>
                <a:schemeClr val="dk1"/>
              </a:solidFill>
              <a:latin typeface="Arial"/>
              <a:ea typeface="Arial"/>
              <a:cs typeface="Arial"/>
              <a:sym typeface="Arial"/>
            </a:endParaRPr>
          </a:p>
          <a:p>
            <a:pPr indent="0" lvl="0" marL="0" rtl="0" algn="just">
              <a:lnSpc>
                <a:spcPct val="100000"/>
              </a:lnSpc>
              <a:spcBef>
                <a:spcPts val="2200"/>
              </a:spcBef>
              <a:spcAft>
                <a:spcPts val="0"/>
              </a:spcAft>
              <a:buClr>
                <a:schemeClr val="dk1"/>
              </a:buClr>
              <a:buSzPts val="275"/>
              <a:buFont typeface="Arial"/>
              <a:buNone/>
            </a:pPr>
            <a:r>
              <a:rPr b="0" lang="en-US" sz="1100">
                <a:solidFill>
                  <a:schemeClr val="dk1"/>
                </a:solidFill>
                <a:latin typeface="Arial"/>
                <a:ea typeface="Arial"/>
                <a:cs typeface="Arial"/>
                <a:sym typeface="Arial"/>
              </a:rPr>
              <a:t>With a focus on user-centric features and advanced machine learning, the Image Recommendation System provides a seamless and intuitive wallpaper discovery experience\cite{b59}. By leveraging cutting-edge technology, it enhances user satisfaction and engagement, redefining the way users explore and interact with wallpapers.</a:t>
            </a:r>
            <a:endParaRPr b="0" sz="1100">
              <a:solidFill>
                <a:schemeClr val="dk1"/>
              </a:solidFill>
              <a:latin typeface="Arial"/>
              <a:ea typeface="Arial"/>
              <a:cs typeface="Arial"/>
              <a:sym typeface="Arial"/>
            </a:endParaRPr>
          </a:p>
          <a:p>
            <a:pPr indent="0" lvl="0" marL="0" rtl="0" algn="just">
              <a:lnSpc>
                <a:spcPct val="100000"/>
              </a:lnSpc>
              <a:spcBef>
                <a:spcPts val="2200"/>
              </a:spcBef>
              <a:spcAft>
                <a:spcPts val="0"/>
              </a:spcAft>
              <a:buClr>
                <a:schemeClr val="dk1"/>
              </a:buClr>
              <a:buSzPts val="275"/>
              <a:buFont typeface="Arial"/>
              <a:buNone/>
            </a:pPr>
            <a:r>
              <a:t/>
            </a:r>
            <a:endParaRPr b="0" sz="1100">
              <a:solidFill>
                <a:schemeClr val="dk1"/>
              </a:solidFill>
              <a:latin typeface="Arial"/>
              <a:ea typeface="Arial"/>
              <a:cs typeface="Arial"/>
              <a:sym typeface="Arial"/>
            </a:endParaRPr>
          </a:p>
          <a:p>
            <a:pPr indent="0" lvl="0" marL="0" rtl="0" algn="just">
              <a:lnSpc>
                <a:spcPct val="100000"/>
              </a:lnSpc>
              <a:spcBef>
                <a:spcPts val="2200"/>
              </a:spcBef>
              <a:spcAft>
                <a:spcPts val="0"/>
              </a:spcAft>
              <a:buSzPts val="275"/>
              <a:buNone/>
            </a:pPr>
            <a:r>
              <a:t/>
            </a:r>
            <a:endParaRPr b="0" sz="1100">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7"/>
          <p:cNvSpPr txBox="1"/>
          <p:nvPr>
            <p:ph type="title"/>
          </p:nvPr>
        </p:nvSpPr>
        <p:spPr>
          <a:xfrm>
            <a:off x="6896109" y="489808"/>
            <a:ext cx="5477400" cy="329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p:txBody>
      </p:sp>
      <p:pic>
        <p:nvPicPr>
          <p:cNvPr id="415" name="Google Shape;415;p47"/>
          <p:cNvPicPr preferRelativeResize="0"/>
          <p:nvPr/>
        </p:nvPicPr>
        <p:blipFill>
          <a:blip r:embed="rId3">
            <a:alphaModFix/>
          </a:blip>
          <a:stretch>
            <a:fillRect/>
          </a:stretch>
        </p:blipFill>
        <p:spPr>
          <a:xfrm>
            <a:off x="747225" y="1253125"/>
            <a:ext cx="2308076" cy="4533898"/>
          </a:xfrm>
          <a:prstGeom prst="rect">
            <a:avLst/>
          </a:prstGeom>
          <a:noFill/>
          <a:ln>
            <a:noFill/>
          </a:ln>
        </p:spPr>
      </p:pic>
      <p:pic>
        <p:nvPicPr>
          <p:cNvPr id="416" name="Google Shape;416;p47"/>
          <p:cNvPicPr preferRelativeResize="0"/>
          <p:nvPr/>
        </p:nvPicPr>
        <p:blipFill>
          <a:blip r:embed="rId4">
            <a:alphaModFix/>
          </a:blip>
          <a:stretch>
            <a:fillRect/>
          </a:stretch>
        </p:blipFill>
        <p:spPr>
          <a:xfrm>
            <a:off x="3656211" y="1233825"/>
            <a:ext cx="2339477" cy="4572498"/>
          </a:xfrm>
          <a:prstGeom prst="rect">
            <a:avLst/>
          </a:prstGeom>
          <a:noFill/>
          <a:ln>
            <a:noFill/>
          </a:ln>
        </p:spPr>
      </p:pic>
      <p:pic>
        <p:nvPicPr>
          <p:cNvPr id="417" name="Google Shape;417;p47"/>
          <p:cNvPicPr preferRelativeResize="0"/>
          <p:nvPr/>
        </p:nvPicPr>
        <p:blipFill>
          <a:blip r:embed="rId5">
            <a:alphaModFix/>
          </a:blip>
          <a:stretch>
            <a:fillRect/>
          </a:stretch>
        </p:blipFill>
        <p:spPr>
          <a:xfrm>
            <a:off x="6425250" y="1229213"/>
            <a:ext cx="2339476" cy="4581724"/>
          </a:xfrm>
          <a:prstGeom prst="rect">
            <a:avLst/>
          </a:prstGeom>
          <a:noFill/>
          <a:ln>
            <a:noFill/>
          </a:ln>
        </p:spPr>
      </p:pic>
      <p:pic>
        <p:nvPicPr>
          <p:cNvPr id="418" name="Google Shape;418;p47"/>
          <p:cNvPicPr preferRelativeResize="0"/>
          <p:nvPr/>
        </p:nvPicPr>
        <p:blipFill>
          <a:blip r:embed="rId6">
            <a:alphaModFix/>
          </a:blip>
          <a:stretch>
            <a:fillRect/>
          </a:stretch>
        </p:blipFill>
        <p:spPr>
          <a:xfrm>
            <a:off x="9383502" y="1375125"/>
            <a:ext cx="2255873" cy="4435799"/>
          </a:xfrm>
          <a:prstGeom prst="rect">
            <a:avLst/>
          </a:prstGeom>
          <a:noFill/>
          <a:ln>
            <a:noFill/>
          </a:ln>
        </p:spPr>
      </p:pic>
      <p:sp>
        <p:nvSpPr>
          <p:cNvPr id="419" name="Google Shape;419;p47"/>
          <p:cNvSpPr txBox="1"/>
          <p:nvPr/>
        </p:nvSpPr>
        <p:spPr>
          <a:xfrm>
            <a:off x="4682425" y="256725"/>
            <a:ext cx="3346500" cy="5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Libre Franklin"/>
                <a:ea typeface="Libre Franklin"/>
                <a:cs typeface="Libre Franklin"/>
                <a:sym typeface="Libre Franklin"/>
              </a:rPr>
              <a:t>App </a:t>
            </a:r>
            <a:r>
              <a:rPr lang="en-US" sz="2800">
                <a:solidFill>
                  <a:schemeClr val="dk1"/>
                </a:solidFill>
                <a:latin typeface="Libre Franklin"/>
                <a:ea typeface="Libre Franklin"/>
                <a:cs typeface="Libre Franklin"/>
                <a:sym typeface="Libre Franklin"/>
              </a:rPr>
              <a:t>Screenshots</a:t>
            </a:r>
            <a:endParaRPr sz="2800">
              <a:solidFill>
                <a:schemeClr val="dk1"/>
              </a:solidFill>
              <a:latin typeface="Libre Franklin"/>
              <a:ea typeface="Libre Franklin"/>
              <a:cs typeface="Libre Franklin"/>
              <a:sym typeface="Libre Franklin"/>
            </a:endParaRPr>
          </a:p>
        </p:txBody>
      </p:sp>
      <p:sp>
        <p:nvSpPr>
          <p:cNvPr id="420" name="Google Shape;420;p47"/>
          <p:cNvSpPr txBox="1"/>
          <p:nvPr/>
        </p:nvSpPr>
        <p:spPr>
          <a:xfrm>
            <a:off x="1605875" y="5920875"/>
            <a:ext cx="314100" cy="2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Libre Franklin"/>
                <a:ea typeface="Libre Franklin"/>
                <a:cs typeface="Libre Franklin"/>
                <a:sym typeface="Libre Franklin"/>
              </a:rPr>
              <a:t>1</a:t>
            </a:r>
            <a:endParaRPr sz="2800">
              <a:solidFill>
                <a:schemeClr val="dk1"/>
              </a:solidFill>
              <a:latin typeface="Libre Franklin"/>
              <a:ea typeface="Libre Franklin"/>
              <a:cs typeface="Libre Franklin"/>
              <a:sym typeface="Libre Franklin"/>
            </a:endParaRPr>
          </a:p>
        </p:txBody>
      </p:sp>
      <p:sp>
        <p:nvSpPr>
          <p:cNvPr id="421" name="Google Shape;421;p47"/>
          <p:cNvSpPr txBox="1"/>
          <p:nvPr/>
        </p:nvSpPr>
        <p:spPr>
          <a:xfrm>
            <a:off x="4720700" y="5920875"/>
            <a:ext cx="368100" cy="4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Libre Franklin"/>
                <a:ea typeface="Libre Franklin"/>
                <a:cs typeface="Libre Franklin"/>
                <a:sym typeface="Libre Franklin"/>
              </a:rPr>
              <a:t>2</a:t>
            </a:r>
            <a:endParaRPr sz="2800">
              <a:solidFill>
                <a:schemeClr val="dk1"/>
              </a:solidFill>
              <a:latin typeface="Libre Franklin"/>
              <a:ea typeface="Libre Franklin"/>
              <a:cs typeface="Libre Franklin"/>
              <a:sym typeface="Libre Franklin"/>
            </a:endParaRPr>
          </a:p>
        </p:txBody>
      </p:sp>
      <p:sp>
        <p:nvSpPr>
          <p:cNvPr id="422" name="Google Shape;422;p47"/>
          <p:cNvSpPr txBox="1"/>
          <p:nvPr/>
        </p:nvSpPr>
        <p:spPr>
          <a:xfrm>
            <a:off x="7239000" y="5889375"/>
            <a:ext cx="412800" cy="5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Libre Franklin"/>
                <a:ea typeface="Libre Franklin"/>
                <a:cs typeface="Libre Franklin"/>
                <a:sym typeface="Libre Franklin"/>
              </a:rPr>
              <a:t>3</a:t>
            </a:r>
            <a:endParaRPr sz="2800">
              <a:solidFill>
                <a:schemeClr val="dk1"/>
              </a:solidFill>
              <a:latin typeface="Libre Franklin"/>
              <a:ea typeface="Libre Franklin"/>
              <a:cs typeface="Libre Franklin"/>
              <a:sym typeface="Libre Franklin"/>
            </a:endParaRPr>
          </a:p>
        </p:txBody>
      </p:sp>
      <p:sp>
        <p:nvSpPr>
          <p:cNvPr id="423" name="Google Shape;423;p47"/>
          <p:cNvSpPr txBox="1"/>
          <p:nvPr/>
        </p:nvSpPr>
        <p:spPr>
          <a:xfrm>
            <a:off x="10456650" y="5920875"/>
            <a:ext cx="412800" cy="49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Libre Franklin"/>
                <a:ea typeface="Libre Franklin"/>
                <a:cs typeface="Libre Franklin"/>
                <a:sym typeface="Libre Franklin"/>
              </a:rPr>
              <a:t>4</a:t>
            </a:r>
            <a:endParaRPr sz="2800">
              <a:solidFill>
                <a:schemeClr val="dk1"/>
              </a:solidFill>
              <a:latin typeface="Libre Franklin"/>
              <a:ea typeface="Libre Franklin"/>
              <a:cs typeface="Libre Franklin"/>
              <a:sym typeface="Libre Frankli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8"/>
          <p:cNvSpPr/>
          <p:nvPr>
            <p:ph idx="2" type="pic"/>
          </p:nvPr>
        </p:nvSpPr>
        <p:spPr>
          <a:xfrm>
            <a:off x="0" y="0"/>
            <a:ext cx="12192000" cy="6880500"/>
          </a:xfrm>
          <a:prstGeom prst="rect">
            <a:avLst/>
          </a:prstGeom>
        </p:spPr>
      </p:sp>
      <p:sp>
        <p:nvSpPr>
          <p:cNvPr id="430" name="Google Shape;430;p48"/>
          <p:cNvSpPr txBox="1"/>
          <p:nvPr>
            <p:ph type="title"/>
          </p:nvPr>
        </p:nvSpPr>
        <p:spPr>
          <a:xfrm>
            <a:off x="6309359" y="444933"/>
            <a:ext cx="5477400" cy="329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t/>
            </a:r>
            <a:endParaRPr/>
          </a:p>
        </p:txBody>
      </p:sp>
      <p:pic>
        <p:nvPicPr>
          <p:cNvPr id="431" name="Google Shape;431;p48" title="Walpaperbot video presentation(CSE438)">
            <a:hlinkClick r:id="rId3"/>
          </p:cNvPr>
          <p:cNvPicPr preferRelativeResize="0"/>
          <p:nvPr/>
        </p:nvPicPr>
        <p:blipFill>
          <a:blip r:embed="rId4">
            <a:alphaModFix/>
          </a:blip>
          <a:stretch>
            <a:fillRect/>
          </a:stretch>
        </p:blipFill>
        <p:spPr>
          <a:xfrm>
            <a:off x="0" y="0"/>
            <a:ext cx="12192000" cy="685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49"/>
          <p:cNvSpPr txBox="1"/>
          <p:nvPr>
            <p:ph type="ctrTitle"/>
          </p:nvPr>
        </p:nvSpPr>
        <p:spPr>
          <a:xfrm>
            <a:off x="2957104" y="-2264221"/>
            <a:ext cx="5486400" cy="329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sz="7200"/>
              <a:t> Conclusion</a:t>
            </a:r>
            <a:endParaRPr sz="7200"/>
          </a:p>
        </p:txBody>
      </p:sp>
      <p:sp>
        <p:nvSpPr>
          <p:cNvPr id="438" name="Google Shape;438;p49"/>
          <p:cNvSpPr txBox="1"/>
          <p:nvPr>
            <p:ph idx="1" type="body"/>
          </p:nvPr>
        </p:nvSpPr>
        <p:spPr>
          <a:xfrm>
            <a:off x="4957905" y="1571177"/>
            <a:ext cx="5486400" cy="1645800"/>
          </a:xfrm>
          <a:prstGeom prst="rect">
            <a:avLst/>
          </a:prstGeom>
        </p:spPr>
        <p:txBody>
          <a:bodyPr anchorCtr="0" anchor="t" bIns="0" lIns="0" spcFirstLastPara="1" rIns="0" wrap="square" tIns="0">
            <a:noAutofit/>
          </a:bodyPr>
          <a:lstStyle/>
          <a:p>
            <a:pPr indent="0" lvl="0" marL="0" rtl="0" algn="l">
              <a:spcBef>
                <a:spcPts val="1000"/>
              </a:spcBef>
              <a:spcAft>
                <a:spcPts val="0"/>
              </a:spcAft>
              <a:buClr>
                <a:schemeClr val="dk1"/>
              </a:buClr>
              <a:buSzPts val="1100"/>
              <a:buFont typeface="Arial"/>
              <a:buNone/>
            </a:pPr>
            <a:r>
              <a:rPr lang="en-US"/>
              <a:t>Summary: Developed a personalized wallpaper recommendation system.</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Clr>
                <a:schemeClr val="dk1"/>
              </a:buClr>
              <a:buSzPts val="1100"/>
              <a:buFont typeface="Arial"/>
              <a:buNone/>
            </a:pPr>
            <a:r>
              <a:rPr lang="en-US"/>
              <a:t>Impact: Enhancing user satisfaction and engagement.</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None/>
            </a:pPr>
            <a:r>
              <a:rPr lang="en-US"/>
              <a:t>Next Steps: Continuous improvement and refinement for optimal performance.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0"/>
          <p:cNvSpPr txBox="1"/>
          <p:nvPr>
            <p:ph type="ctrTitle"/>
          </p:nvPr>
        </p:nvSpPr>
        <p:spPr>
          <a:xfrm>
            <a:off x="594360" y="411479"/>
            <a:ext cx="6519900" cy="32919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dk1"/>
              </a:buClr>
              <a:buSzPts val="9600"/>
              <a:buFont typeface="Franklin Gothic"/>
              <a:buNone/>
            </a:pPr>
            <a:r>
              <a:rPr lang="en-US" sz="9600"/>
              <a:t>Thank you</a:t>
            </a:r>
            <a:endParaRPr/>
          </a:p>
        </p:txBody>
      </p:sp>
      <p:sp>
        <p:nvSpPr>
          <p:cNvPr id="445" name="Google Shape;445;p50"/>
          <p:cNvSpPr txBox="1"/>
          <p:nvPr>
            <p:ph idx="1" type="body"/>
          </p:nvPr>
        </p:nvSpPr>
        <p:spPr>
          <a:xfrm flipH="1" rot="10800000">
            <a:off x="594360" y="4473052"/>
            <a:ext cx="5496900" cy="765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rgbClr val="5D7C3F"/>
              </a:buClr>
              <a:buSzPts val="2400"/>
              <a:buNone/>
            </a:pPr>
            <a:r>
              <a:rPr lang="en-US"/>
              <a:t>  </a:t>
            </a:r>
            <a:endParaRPr/>
          </a:p>
          <a:p>
            <a:pPr indent="0" lvl="0" marL="0" rtl="0" algn="l">
              <a:lnSpc>
                <a:spcPct val="90000"/>
              </a:lnSpc>
              <a:spcBef>
                <a:spcPts val="1000"/>
              </a:spcBef>
              <a:spcAft>
                <a:spcPts val="0"/>
              </a:spcAft>
              <a:buClr>
                <a:srgbClr val="5D7C3F"/>
              </a:buClr>
              <a:buSzPts val="24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6"/>
          <p:cNvSpPr txBox="1"/>
          <p:nvPr>
            <p:ph type="title"/>
          </p:nvPr>
        </p:nvSpPr>
        <p:spPr>
          <a:xfrm>
            <a:off x="521292" y="-134017"/>
            <a:ext cx="8259600" cy="15936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dk1"/>
              </a:buClr>
              <a:buSzPts val="7200"/>
              <a:buFont typeface="Franklin Gothic"/>
              <a:buNone/>
            </a:pPr>
            <a:r>
              <a:rPr lang="en-US" sz="7200"/>
              <a:t>Aim</a:t>
            </a:r>
            <a:endParaRPr/>
          </a:p>
        </p:txBody>
      </p:sp>
      <p:sp>
        <p:nvSpPr>
          <p:cNvPr id="326" name="Google Shape;326;p36"/>
          <p:cNvSpPr txBox="1"/>
          <p:nvPr>
            <p:ph idx="1" type="body"/>
          </p:nvPr>
        </p:nvSpPr>
        <p:spPr>
          <a:xfrm>
            <a:off x="520646" y="2041150"/>
            <a:ext cx="10582200" cy="4492800"/>
          </a:xfrm>
          <a:prstGeom prst="rect">
            <a:avLst/>
          </a:prstGeom>
          <a:noFill/>
          <a:ln>
            <a:noFill/>
          </a:ln>
        </p:spPr>
        <p:txBody>
          <a:bodyPr anchorCtr="0" anchor="t" bIns="0" lIns="0" spcFirstLastPara="1" rIns="0" wrap="square" tIns="457200">
            <a:noAutofit/>
          </a:bodyPr>
          <a:lstStyle/>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Introduction</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Literature Review</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Dataset Analysis</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Methodology</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Image recommendation system</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App Screenshots</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App Running Demo</a:t>
            </a:r>
            <a:endParaRPr b="0" sz="2100">
              <a:solidFill>
                <a:srgbClr val="AA5881"/>
              </a:solidFill>
            </a:endParaRPr>
          </a:p>
          <a:p>
            <a:pPr indent="-361950" lvl="0" marL="457200" rtl="0" algn="l">
              <a:lnSpc>
                <a:spcPct val="150000"/>
              </a:lnSpc>
              <a:spcBef>
                <a:spcPts val="0"/>
              </a:spcBef>
              <a:spcAft>
                <a:spcPts val="0"/>
              </a:spcAft>
              <a:buClr>
                <a:srgbClr val="AA5881"/>
              </a:buClr>
              <a:buSzPts val="2100"/>
              <a:buChar char="•"/>
            </a:pPr>
            <a:r>
              <a:rPr b="0" lang="en-US" sz="2100">
                <a:solidFill>
                  <a:srgbClr val="AA5881"/>
                </a:solidFill>
              </a:rPr>
              <a:t>Conclusion</a:t>
            </a:r>
            <a:endParaRPr b="0" sz="3900">
              <a:solidFill>
                <a:schemeClr val="accent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7"/>
          <p:cNvSpPr txBox="1"/>
          <p:nvPr>
            <p:ph type="ctrTitle"/>
          </p:nvPr>
        </p:nvSpPr>
        <p:spPr>
          <a:xfrm>
            <a:off x="5830110" y="127815"/>
            <a:ext cx="5956200" cy="27282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dk1"/>
              </a:buClr>
              <a:buSzPts val="2000"/>
              <a:buFont typeface="Quattrocento Sans"/>
              <a:buNone/>
            </a:pPr>
            <a:br>
              <a:rPr b="0" lang="en-US" sz="2000">
                <a:latin typeface="Quattrocento Sans"/>
                <a:ea typeface="Quattrocento Sans"/>
                <a:cs typeface="Quattrocento Sans"/>
                <a:sym typeface="Quattrocento Sans"/>
              </a:rPr>
            </a:br>
            <a:r>
              <a:rPr lang="en-US" sz="7200">
                <a:solidFill>
                  <a:schemeClr val="accent3"/>
                </a:solidFill>
                <a:latin typeface="Quattrocento Sans"/>
                <a:ea typeface="Quattrocento Sans"/>
                <a:cs typeface="Quattrocento Sans"/>
                <a:sym typeface="Quattrocento Sans"/>
              </a:rPr>
              <a:t>Introduction</a:t>
            </a:r>
            <a:br>
              <a:rPr lang="en-US" sz="2000">
                <a:latin typeface="Quattrocento Sans"/>
                <a:ea typeface="Quattrocento Sans"/>
                <a:cs typeface="Quattrocento Sans"/>
                <a:sym typeface="Quattrocento Sans"/>
              </a:rPr>
            </a:br>
            <a:br>
              <a:rPr lang="en-US" sz="2000">
                <a:latin typeface="Quattrocento Sans"/>
                <a:ea typeface="Quattrocento Sans"/>
                <a:cs typeface="Quattrocento Sans"/>
                <a:sym typeface="Quattrocento Sans"/>
              </a:rPr>
            </a:br>
            <a:endParaRPr b="0" sz="2000">
              <a:solidFill>
                <a:schemeClr val="accent4"/>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2000"/>
              <a:buFont typeface="Franklin Gothic"/>
              <a:buNone/>
            </a:pPr>
            <a:r>
              <a:t/>
            </a:r>
            <a:endParaRPr b="0" sz="2000">
              <a:solidFill>
                <a:schemeClr val="accent4"/>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2000"/>
              <a:buFont typeface="Franklin Gothic"/>
              <a:buNone/>
            </a:pPr>
            <a:r>
              <a:t/>
            </a:r>
            <a:endParaRPr b="0" sz="2000">
              <a:solidFill>
                <a:srgbClr val="FFFFFF"/>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2000"/>
              <a:buFont typeface="Franklin Gothic"/>
              <a:buNone/>
            </a:pPr>
            <a:r>
              <a:t/>
            </a:r>
            <a:endParaRPr sz="2000"/>
          </a:p>
        </p:txBody>
      </p:sp>
      <p:pic>
        <p:nvPicPr>
          <p:cNvPr descr="Free stock photo of bright, HD wallpaper, hd wallpapers" id="333" name="Google Shape;333;p37"/>
          <p:cNvPicPr preferRelativeResize="0"/>
          <p:nvPr>
            <p:ph idx="2" type="pic"/>
          </p:nvPr>
        </p:nvPicPr>
        <p:blipFill rotWithShape="1">
          <a:blip r:embed="rId3">
            <a:alphaModFix/>
          </a:blip>
          <a:srcRect b="0" l="0" r="0" t="0"/>
          <a:stretch/>
        </p:blipFill>
        <p:spPr>
          <a:xfrm>
            <a:off x="2200" y="-4091"/>
            <a:ext cx="4951729" cy="6866181"/>
          </a:xfrm>
          <a:prstGeom prst="rect">
            <a:avLst/>
          </a:prstGeom>
          <a:noFill/>
          <a:ln>
            <a:noFill/>
          </a:ln>
        </p:spPr>
      </p:pic>
      <p:sp>
        <p:nvSpPr>
          <p:cNvPr id="334" name="Google Shape;334;p37"/>
          <p:cNvSpPr txBox="1"/>
          <p:nvPr>
            <p:ph idx="1" type="body"/>
          </p:nvPr>
        </p:nvSpPr>
        <p:spPr>
          <a:xfrm>
            <a:off x="5505900" y="1697951"/>
            <a:ext cx="6286500" cy="4887300"/>
          </a:xfrm>
          <a:prstGeom prst="rect">
            <a:avLst/>
          </a:prstGeom>
          <a:noFill/>
          <a:ln>
            <a:noFill/>
          </a:ln>
        </p:spPr>
        <p:txBody>
          <a:bodyPr anchorCtr="0" anchor="t" bIns="0" lIns="0" spcFirstLastPara="1" rIns="0" wrap="square" tIns="0">
            <a:noAutofit/>
          </a:bodyPr>
          <a:lstStyle/>
          <a:p>
            <a:pPr indent="0" lvl="0" marL="0" rtl="0" algn="just">
              <a:lnSpc>
                <a:spcPct val="150000"/>
              </a:lnSpc>
              <a:spcBef>
                <a:spcPts val="0"/>
              </a:spcBef>
              <a:spcAft>
                <a:spcPts val="0"/>
              </a:spcAft>
              <a:buClr>
                <a:schemeClr val="dk1"/>
              </a:buClr>
              <a:buSzPts val="1100"/>
              <a:buFont typeface="Arial"/>
              <a:buNone/>
            </a:pPr>
            <a:r>
              <a:rPr lang="en-US" sz="1600">
                <a:solidFill>
                  <a:srgbClr val="AA5881"/>
                </a:solidFill>
              </a:rPr>
              <a:t>In today's digital era, personalized experiences are in high demand, leading to the development of intelligent recommendation apps. Our Wallpaper Suggestion App (WSA) utilizes advanced machine learning techniques to cater to individual preferences, including user profile, album choices, gender, age, and emotional status. By analyzing diverse data points, such as user demographics and emotional context, the WSA enhances user engagement and satisfaction with tailored wallpaper selections. Through rigorous experimentation, we demonstrate the efficacy of our approach in delivering highly personalized recommendations, paving the way for more intelligent and empathetic user experiences in digital environments.</a:t>
            </a:r>
            <a:endParaRPr sz="1600">
              <a:solidFill>
                <a:srgbClr val="AA5881"/>
              </a:solidFill>
            </a:endParaRPr>
          </a:p>
          <a:p>
            <a:pPr indent="0" lvl="0" marL="0" rtl="0" algn="just">
              <a:lnSpc>
                <a:spcPct val="150000"/>
              </a:lnSpc>
              <a:spcBef>
                <a:spcPts val="0"/>
              </a:spcBef>
              <a:spcAft>
                <a:spcPts val="0"/>
              </a:spcAft>
              <a:buClr>
                <a:schemeClr val="accent4"/>
              </a:buClr>
              <a:buSzPts val="1800"/>
              <a:buNone/>
            </a:pPr>
            <a:r>
              <a:t/>
            </a:r>
            <a:endParaRPr sz="1800">
              <a:solidFill>
                <a:schemeClr val="accent4"/>
              </a:solidFill>
            </a:endParaRPr>
          </a:p>
        </p:txBody>
      </p:sp>
      <p:sp>
        <p:nvSpPr>
          <p:cNvPr id="335" name="Google Shape;335;p37"/>
          <p:cNvSpPr txBox="1"/>
          <p:nvPr/>
        </p:nvSpPr>
        <p:spPr>
          <a:xfrm>
            <a:off x="5505900" y="4341200"/>
            <a:ext cx="6666600" cy="617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accent4"/>
              </a:solidFill>
              <a:latin typeface="Libre Franklin"/>
              <a:ea typeface="Libre Franklin"/>
              <a:cs typeface="Libre Franklin"/>
              <a:sym typeface="Libre Frankl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8"/>
          <p:cNvSpPr txBox="1"/>
          <p:nvPr/>
        </p:nvSpPr>
        <p:spPr>
          <a:xfrm>
            <a:off x="277325" y="1487972"/>
            <a:ext cx="11463000" cy="507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t>•</a:t>
            </a:r>
            <a:r>
              <a:rPr lang="en-US">
                <a:solidFill>
                  <a:srgbClr val="752517"/>
                </a:solidFill>
              </a:rPr>
              <a:t>Importance of Personalized Wallpaper Recommendations: Personalization enhances user experiences in digital environments by offering curated selections of images that resonate with their preferences and emotional states.</a:t>
            </a:r>
            <a:endParaRPr>
              <a:solidFill>
                <a:srgbClr val="752517"/>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US"/>
              <a:t>•</a:t>
            </a:r>
            <a:r>
              <a:rPr lang="en-US">
                <a:solidFill>
                  <a:srgbClr val="752517"/>
                </a:solidFill>
              </a:rPr>
              <a:t>Understanding User Psychology and Preferences: Gender, age, and emotional status significantly influence image preferences, highlighting the importance of integrating psychological insights into recommendation systems.</a:t>
            </a:r>
            <a:endParaRPr>
              <a:solidFill>
                <a:srgbClr val="752517"/>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US"/>
              <a:t>•</a:t>
            </a:r>
            <a:r>
              <a:rPr lang="en-US">
                <a:solidFill>
                  <a:srgbClr val="752517"/>
                </a:solidFill>
              </a:rPr>
              <a:t>Integrating Psychological Insights into Recommendation Systems: Hybrid recommendation approaches combine collaborative filtering with demographic information to personalize image recommendations based on user characteristics.</a:t>
            </a:r>
            <a:endParaRPr>
              <a:solidFill>
                <a:srgbClr val="752517"/>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US"/>
              <a:t>•</a:t>
            </a:r>
            <a:r>
              <a:rPr lang="en-US">
                <a:solidFill>
                  <a:srgbClr val="752517"/>
                </a:solidFill>
              </a:rPr>
              <a:t>Image Processing Techniques for Content Differentiation: Convolutional Neural Networks (CNNs) excel at classifying wallpaper images into thematic categories, enhancing the effectiveness of recommendation systems.</a:t>
            </a:r>
            <a:endParaRPr>
              <a:solidFill>
                <a:srgbClr val="752517"/>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US"/>
              <a:t>•</a:t>
            </a:r>
            <a:r>
              <a:rPr lang="en-US">
                <a:solidFill>
                  <a:srgbClr val="752517"/>
                </a:solidFill>
              </a:rPr>
              <a:t>Challenges and ML Models for Image Processing: ML models such as CNNs, RNNs, and GANs are employed for image processing tasks, addressing challenges related to data quality, interpretability, and scalability.</a:t>
            </a:r>
            <a:endParaRPr>
              <a:solidFill>
                <a:srgbClr val="752517"/>
              </a:solidFill>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US"/>
              <a:t>•</a:t>
            </a:r>
            <a:r>
              <a:rPr lang="en-US">
                <a:solidFill>
                  <a:srgbClr val="752517"/>
                </a:solidFill>
              </a:rPr>
              <a:t>Conclusion and Future Directions: Personalized wallpaper recommendation systems offer promising avenues for enhancing user experiences in digital environments. Future research should focus on refining recommendation algorithms, exploring novel image processing techniques, and conducting user studies to validate effectiveness.</a:t>
            </a:r>
            <a:endParaRPr>
              <a:solidFill>
                <a:srgbClr val="752517"/>
              </a:solidFill>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341" name="Google Shape;341;p38"/>
          <p:cNvSpPr txBox="1"/>
          <p:nvPr/>
        </p:nvSpPr>
        <p:spPr>
          <a:xfrm>
            <a:off x="3138347" y="274675"/>
            <a:ext cx="4568400" cy="9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800">
                <a:solidFill>
                  <a:schemeClr val="accent5"/>
                </a:solidFill>
                <a:latin typeface="Calibri"/>
                <a:ea typeface="Calibri"/>
                <a:cs typeface="Calibri"/>
                <a:sym typeface="Calibri"/>
              </a:rPr>
              <a:t>Literature Review</a:t>
            </a:r>
            <a:endParaRPr sz="4800">
              <a:solidFill>
                <a:schemeClr val="accent5"/>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9"/>
          <p:cNvSpPr txBox="1"/>
          <p:nvPr>
            <p:ph type="title"/>
          </p:nvPr>
        </p:nvSpPr>
        <p:spPr>
          <a:xfrm>
            <a:off x="594360" y="278129"/>
            <a:ext cx="9778500" cy="14946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SzPts val="4400"/>
              <a:buNone/>
            </a:pPr>
            <a:r>
              <a:rPr lang="en-US"/>
              <a:t>Exploratory Data Analysis (EDA)]</a:t>
            </a:r>
            <a:endParaRPr/>
          </a:p>
        </p:txBody>
      </p:sp>
      <p:sp>
        <p:nvSpPr>
          <p:cNvPr id="348" name="Google Shape;348;p39"/>
          <p:cNvSpPr txBox="1"/>
          <p:nvPr>
            <p:ph idx="1" type="body"/>
          </p:nvPr>
        </p:nvSpPr>
        <p:spPr>
          <a:xfrm>
            <a:off x="594360" y="2676525"/>
            <a:ext cx="4490700" cy="3597600"/>
          </a:xfrm>
          <a:prstGeom prst="rect">
            <a:avLst/>
          </a:prstGeom>
          <a:noFill/>
          <a:ln>
            <a:noFill/>
          </a:ln>
        </p:spPr>
        <p:txBody>
          <a:bodyPr anchorCtr="0" anchor="t" bIns="0" lIns="0" spcFirstLastPara="1" rIns="0" wrap="square" tIns="45700">
            <a:normAutofit fontScale="77500" lnSpcReduction="20000"/>
          </a:bodyPr>
          <a:lstStyle/>
          <a:p>
            <a:pPr indent="0" lvl="0" marL="0" rtl="0" algn="l">
              <a:lnSpc>
                <a:spcPct val="90000"/>
              </a:lnSpc>
              <a:spcBef>
                <a:spcPts val="1800"/>
              </a:spcBef>
              <a:spcAft>
                <a:spcPts val="0"/>
              </a:spcAft>
              <a:buSzPct val="86021"/>
              <a:buNone/>
            </a:pPr>
            <a:r>
              <a:t/>
            </a:r>
            <a:endParaRPr sz="3000"/>
          </a:p>
          <a:p>
            <a:pPr indent="0" lvl="0" marL="0" rtl="0" algn="l">
              <a:lnSpc>
                <a:spcPct val="90000"/>
              </a:lnSpc>
              <a:spcBef>
                <a:spcPts val="1800"/>
              </a:spcBef>
              <a:spcAft>
                <a:spcPts val="0"/>
              </a:spcAft>
              <a:buSzPct val="86021"/>
              <a:buNone/>
            </a:pPr>
            <a:r>
              <a:rPr b="1" lang="en-US" sz="3000"/>
              <a:t>   </a:t>
            </a:r>
            <a:r>
              <a:rPr b="1" lang="en-US" sz="3000"/>
              <a:t>Before Data Wrangling:</a:t>
            </a:r>
            <a:endParaRPr b="1" sz="3000"/>
          </a:p>
          <a:p>
            <a:pPr indent="0" lvl="0" marL="0" rtl="0" algn="l">
              <a:lnSpc>
                <a:spcPct val="90000"/>
              </a:lnSpc>
              <a:spcBef>
                <a:spcPts val="1800"/>
              </a:spcBef>
              <a:spcAft>
                <a:spcPts val="0"/>
              </a:spcAft>
              <a:buSzPct val="86021"/>
              <a:buNone/>
            </a:pPr>
            <a:r>
              <a:t/>
            </a:r>
            <a:endParaRPr sz="3000"/>
          </a:p>
          <a:p>
            <a:pPr indent="-376237" lvl="0" marL="457200" rtl="0" algn="l">
              <a:lnSpc>
                <a:spcPct val="90000"/>
              </a:lnSpc>
              <a:spcBef>
                <a:spcPts val="1800"/>
              </a:spcBef>
              <a:spcAft>
                <a:spcPts val="0"/>
              </a:spcAft>
              <a:buSzPct val="100000"/>
              <a:buChar char="●"/>
            </a:pPr>
            <a:r>
              <a:rPr lang="en-US" sz="3000"/>
              <a:t>Overview of raw data sources.</a:t>
            </a:r>
            <a:endParaRPr sz="3000"/>
          </a:p>
          <a:p>
            <a:pPr indent="0" lvl="0" marL="0" rtl="0" algn="l">
              <a:lnSpc>
                <a:spcPct val="90000"/>
              </a:lnSpc>
              <a:spcBef>
                <a:spcPts val="1800"/>
              </a:spcBef>
              <a:spcAft>
                <a:spcPts val="0"/>
              </a:spcAft>
              <a:buSzPct val="86021"/>
              <a:buNone/>
            </a:pPr>
            <a:r>
              <a:t/>
            </a:r>
            <a:endParaRPr sz="3000"/>
          </a:p>
          <a:p>
            <a:pPr indent="-376237" lvl="0" marL="457200" rtl="0" algn="l">
              <a:lnSpc>
                <a:spcPct val="90000"/>
              </a:lnSpc>
              <a:spcBef>
                <a:spcPts val="1800"/>
              </a:spcBef>
              <a:spcAft>
                <a:spcPts val="0"/>
              </a:spcAft>
              <a:buSzPct val="100000"/>
              <a:buChar char="●"/>
            </a:pPr>
            <a:r>
              <a:rPr lang="en-US" sz="3000"/>
              <a:t>Analysis of user profiles, album preferences, gender, age, and emotional states.</a:t>
            </a:r>
            <a:endParaRPr sz="3000"/>
          </a:p>
        </p:txBody>
      </p:sp>
      <p:sp>
        <p:nvSpPr>
          <p:cNvPr id="349" name="Google Shape;349;p39"/>
          <p:cNvSpPr txBox="1"/>
          <p:nvPr>
            <p:ph idx="2" type="body"/>
          </p:nvPr>
        </p:nvSpPr>
        <p:spPr>
          <a:xfrm>
            <a:off x="6022350" y="2600325"/>
            <a:ext cx="4490700" cy="2845200"/>
          </a:xfrm>
          <a:prstGeom prst="rect">
            <a:avLst/>
          </a:prstGeom>
          <a:noFill/>
          <a:ln>
            <a:noFill/>
          </a:ln>
        </p:spPr>
        <p:txBody>
          <a:bodyPr anchorCtr="0" anchor="t" bIns="0" lIns="0" spcFirstLastPara="1" rIns="0" wrap="square" tIns="45700">
            <a:normAutofit fontScale="25000" lnSpcReduction="20000"/>
          </a:bodyPr>
          <a:lstStyle/>
          <a:p>
            <a:pPr indent="0" lvl="0" marL="0" rtl="0" algn="l">
              <a:lnSpc>
                <a:spcPct val="90000"/>
              </a:lnSpc>
              <a:spcBef>
                <a:spcPts val="1800"/>
              </a:spcBef>
              <a:spcAft>
                <a:spcPts val="0"/>
              </a:spcAft>
              <a:buSzPts val="2000"/>
              <a:buNone/>
            </a:pPr>
            <a:r>
              <a:t/>
            </a:r>
            <a:endParaRPr b="1"/>
          </a:p>
          <a:p>
            <a:pPr indent="0" lvl="0" marL="0" rtl="0" algn="l">
              <a:lnSpc>
                <a:spcPct val="90000"/>
              </a:lnSpc>
              <a:spcBef>
                <a:spcPts val="1800"/>
              </a:spcBef>
              <a:spcAft>
                <a:spcPts val="0"/>
              </a:spcAft>
              <a:buSzPct val="285714"/>
              <a:buNone/>
            </a:pPr>
            <a:r>
              <a:t/>
            </a:r>
            <a:endParaRPr b="1" sz="2800"/>
          </a:p>
          <a:p>
            <a:pPr indent="0" lvl="0" marL="0" rtl="0" algn="l">
              <a:lnSpc>
                <a:spcPct val="90000"/>
              </a:lnSpc>
              <a:spcBef>
                <a:spcPts val="1800"/>
              </a:spcBef>
              <a:spcAft>
                <a:spcPts val="0"/>
              </a:spcAft>
              <a:buSzPct val="86956"/>
              <a:buNone/>
            </a:pPr>
            <a:r>
              <a:rPr b="1" lang="en-US" sz="9200"/>
              <a:t>       </a:t>
            </a:r>
            <a:r>
              <a:rPr b="1" lang="en-US" sz="9200"/>
              <a:t>After data wrangling</a:t>
            </a:r>
            <a:endParaRPr b="1" sz="9200"/>
          </a:p>
          <a:p>
            <a:pPr indent="0" lvl="0" marL="0" rtl="0" algn="l">
              <a:lnSpc>
                <a:spcPct val="90000"/>
              </a:lnSpc>
              <a:spcBef>
                <a:spcPts val="1800"/>
              </a:spcBef>
              <a:spcAft>
                <a:spcPts val="0"/>
              </a:spcAft>
              <a:buSzPts val="2000"/>
              <a:buNone/>
            </a:pPr>
            <a:r>
              <a:t/>
            </a:r>
            <a:endParaRPr/>
          </a:p>
          <a:p>
            <a:pPr indent="0" lvl="0" marL="0" rtl="0" algn="l">
              <a:lnSpc>
                <a:spcPct val="90000"/>
              </a:lnSpc>
              <a:spcBef>
                <a:spcPts val="1800"/>
              </a:spcBef>
              <a:spcAft>
                <a:spcPts val="0"/>
              </a:spcAft>
              <a:buSzPts val="2000"/>
              <a:buNone/>
            </a:pPr>
            <a:r>
              <a:t/>
            </a:r>
            <a:endParaRPr/>
          </a:p>
          <a:p>
            <a:pPr indent="-381000" lvl="0" marL="457200" rtl="0" algn="l">
              <a:lnSpc>
                <a:spcPct val="90000"/>
              </a:lnSpc>
              <a:spcBef>
                <a:spcPts val="1800"/>
              </a:spcBef>
              <a:spcAft>
                <a:spcPts val="0"/>
              </a:spcAft>
              <a:buSzPct val="100000"/>
              <a:buChar char="●"/>
            </a:pPr>
            <a:r>
              <a:rPr lang="en-US" sz="9600"/>
              <a:t>Insights gained from cleaned and preprocessed data.</a:t>
            </a:r>
            <a:endParaRPr sz="9600"/>
          </a:p>
          <a:p>
            <a:pPr indent="0" lvl="0" marL="0" rtl="0" algn="l">
              <a:lnSpc>
                <a:spcPct val="90000"/>
              </a:lnSpc>
              <a:spcBef>
                <a:spcPts val="1800"/>
              </a:spcBef>
              <a:spcAft>
                <a:spcPts val="0"/>
              </a:spcAft>
              <a:buSzPts val="2000"/>
              <a:buNone/>
            </a:pPr>
            <a:r>
              <a:t/>
            </a:r>
            <a:endParaRPr/>
          </a:p>
          <a:p>
            <a:pPr indent="0" lvl="0" marL="0" rtl="0" algn="l">
              <a:lnSpc>
                <a:spcPct val="90000"/>
              </a:lnSpc>
              <a:spcBef>
                <a:spcPts val="1800"/>
              </a:spcBef>
              <a:spcAft>
                <a:spcPts val="0"/>
              </a:spcAft>
              <a:buSzPts val="2000"/>
              <a:buNone/>
            </a:pPr>
            <a:r>
              <a:t/>
            </a:r>
            <a:endParaRPr/>
          </a:p>
          <a:p>
            <a:pPr indent="0" lvl="0" marL="0" rtl="0" algn="l">
              <a:lnSpc>
                <a:spcPct val="90000"/>
              </a:lnSpc>
              <a:spcBef>
                <a:spcPts val="1800"/>
              </a:spcBef>
              <a:spcAft>
                <a:spcPts val="0"/>
              </a:spcAft>
              <a:buSzPts val="2000"/>
              <a:buNone/>
            </a:pPr>
            <a:r>
              <a:t/>
            </a:r>
            <a:endParaRPr/>
          </a:p>
          <a:p>
            <a:pPr indent="0" lvl="0" marL="0" rtl="0" algn="l">
              <a:lnSpc>
                <a:spcPct val="90000"/>
              </a:lnSpc>
              <a:spcBef>
                <a:spcPts val="1800"/>
              </a:spcBef>
              <a:spcAft>
                <a:spcPts val="0"/>
              </a:spcAft>
              <a:buSzPts val="2000"/>
              <a:buNone/>
            </a:pPr>
            <a:r>
              <a:t/>
            </a:r>
            <a:endParaRPr/>
          </a:p>
          <a:p>
            <a:pPr indent="0" lvl="0" marL="0" rtl="0" algn="l">
              <a:lnSpc>
                <a:spcPct val="90000"/>
              </a:lnSpc>
              <a:spcBef>
                <a:spcPts val="1800"/>
              </a:spcBef>
              <a:spcAft>
                <a:spcPts val="0"/>
              </a:spcAft>
              <a:buSzPts val="2000"/>
              <a:buNone/>
            </a:pPr>
            <a:r>
              <a:t/>
            </a:r>
            <a:endParaRPr b="1"/>
          </a:p>
          <a:p>
            <a:pPr indent="0" lvl="0" marL="0" rtl="0" algn="l">
              <a:lnSpc>
                <a:spcPct val="100000"/>
              </a:lnSpc>
              <a:spcBef>
                <a:spcPts val="1800"/>
              </a:spcBef>
              <a:spcAft>
                <a:spcPts val="0"/>
              </a:spcAft>
              <a:buSzPts val="2000"/>
              <a:buNone/>
            </a:pPr>
            <a:r>
              <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0"/>
          <p:cNvSpPr txBox="1"/>
          <p:nvPr>
            <p:ph type="ctrTitle"/>
          </p:nvPr>
        </p:nvSpPr>
        <p:spPr>
          <a:xfrm>
            <a:off x="3352800" y="380995"/>
            <a:ext cx="5486400" cy="7443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accent6"/>
              </a:buClr>
              <a:buSzPts val="7200"/>
              <a:buFont typeface="Franklin Gothic"/>
              <a:buNone/>
            </a:pPr>
            <a:r>
              <a:rPr lang="en-US" sz="7200">
                <a:solidFill>
                  <a:schemeClr val="accent6"/>
                </a:solidFill>
              </a:rPr>
              <a:t>Methodology</a:t>
            </a:r>
            <a:endParaRPr/>
          </a:p>
        </p:txBody>
      </p:sp>
      <p:sp>
        <p:nvSpPr>
          <p:cNvPr id="356" name="Google Shape;356;p40"/>
          <p:cNvSpPr txBox="1"/>
          <p:nvPr>
            <p:ph idx="1" type="body"/>
          </p:nvPr>
        </p:nvSpPr>
        <p:spPr>
          <a:xfrm>
            <a:off x="5735841" y="1741194"/>
            <a:ext cx="6206700" cy="4735800"/>
          </a:xfrm>
          <a:prstGeom prst="rect">
            <a:avLst/>
          </a:prstGeom>
          <a:noFill/>
          <a:ln>
            <a:noFill/>
          </a:ln>
        </p:spPr>
        <p:txBody>
          <a:bodyPr anchorCtr="0" anchor="t" bIns="0" lIns="0" spcFirstLastPara="1" rIns="0" wrap="square" tIns="0">
            <a:noAutofit/>
          </a:bodyPr>
          <a:lstStyle/>
          <a:p>
            <a:pPr indent="0" lvl="0" marL="457200" rtl="0" algn="l">
              <a:lnSpc>
                <a:spcPct val="115000"/>
              </a:lnSpc>
              <a:spcBef>
                <a:spcPts val="0"/>
              </a:spcBef>
              <a:spcAft>
                <a:spcPts val="0"/>
              </a:spcAft>
              <a:buSzPts val="2400"/>
              <a:buNone/>
            </a:pPr>
            <a:r>
              <a:rPr b="0" lang="en-US" sz="1800">
                <a:solidFill>
                  <a:schemeClr val="dk1"/>
                </a:solidFill>
                <a:latin typeface="Arial"/>
                <a:ea typeface="Arial"/>
                <a:cs typeface="Arial"/>
                <a:sym typeface="Arial"/>
              </a:rPr>
              <a:t>1. Data Collection: Gathering user profile data, album preferences, etc.</a:t>
            </a:r>
            <a:endParaRPr b="0" sz="1800">
              <a:solidFill>
                <a:schemeClr val="dk1"/>
              </a:solidFill>
              <a:latin typeface="Arial"/>
              <a:ea typeface="Arial"/>
              <a:cs typeface="Arial"/>
              <a:sym typeface="Arial"/>
            </a:endParaRPr>
          </a:p>
          <a:p>
            <a:pPr indent="0" lvl="0" marL="914400" rtl="0" algn="l">
              <a:lnSpc>
                <a:spcPct val="115000"/>
              </a:lnSpc>
              <a:spcBef>
                <a:spcPts val="0"/>
              </a:spcBef>
              <a:spcAft>
                <a:spcPts val="0"/>
              </a:spcAft>
              <a:buSzPts val="2400"/>
              <a:buNone/>
            </a:pPr>
            <a:r>
              <a:t/>
            </a:r>
            <a:endParaRPr b="0" sz="1800">
              <a:solidFill>
                <a:schemeClr val="dk1"/>
              </a:solidFill>
              <a:latin typeface="Arial"/>
              <a:ea typeface="Arial"/>
              <a:cs typeface="Arial"/>
              <a:sym typeface="Arial"/>
            </a:endParaRPr>
          </a:p>
          <a:p>
            <a:pPr indent="0" lvl="0" marL="457200" rtl="0" algn="l">
              <a:lnSpc>
                <a:spcPct val="115000"/>
              </a:lnSpc>
              <a:spcBef>
                <a:spcPts val="0"/>
              </a:spcBef>
              <a:spcAft>
                <a:spcPts val="0"/>
              </a:spcAft>
              <a:buSzPts val="2400"/>
              <a:buNone/>
            </a:pPr>
            <a:r>
              <a:rPr b="0" lang="en-US" sz="1800">
                <a:solidFill>
                  <a:schemeClr val="dk1"/>
                </a:solidFill>
                <a:latin typeface="Arial"/>
                <a:ea typeface="Arial"/>
                <a:cs typeface="Arial"/>
                <a:sym typeface="Arial"/>
              </a:rPr>
              <a:t>2. Data Preprocessing: Cleaning, transforming, and encoding data.</a:t>
            </a:r>
            <a:endParaRPr b="0" sz="1800">
              <a:solidFill>
                <a:schemeClr val="dk1"/>
              </a:solidFill>
              <a:latin typeface="Arial"/>
              <a:ea typeface="Arial"/>
              <a:cs typeface="Arial"/>
              <a:sym typeface="Arial"/>
            </a:endParaRPr>
          </a:p>
          <a:p>
            <a:pPr indent="0" lvl="0" marL="914400" rtl="0" algn="l">
              <a:lnSpc>
                <a:spcPct val="115000"/>
              </a:lnSpc>
              <a:spcBef>
                <a:spcPts val="0"/>
              </a:spcBef>
              <a:spcAft>
                <a:spcPts val="0"/>
              </a:spcAft>
              <a:buSzPts val="2400"/>
              <a:buNone/>
            </a:pPr>
            <a:r>
              <a:t/>
            </a:r>
            <a:endParaRPr b="0" sz="1800">
              <a:solidFill>
                <a:schemeClr val="dk1"/>
              </a:solidFill>
              <a:latin typeface="Arial"/>
              <a:ea typeface="Arial"/>
              <a:cs typeface="Arial"/>
              <a:sym typeface="Arial"/>
            </a:endParaRPr>
          </a:p>
          <a:p>
            <a:pPr indent="0" lvl="0" marL="457200" rtl="0" algn="l">
              <a:lnSpc>
                <a:spcPct val="115000"/>
              </a:lnSpc>
              <a:spcBef>
                <a:spcPts val="0"/>
              </a:spcBef>
              <a:spcAft>
                <a:spcPts val="0"/>
              </a:spcAft>
              <a:buSzPts val="2400"/>
              <a:buNone/>
            </a:pPr>
            <a:r>
              <a:rPr b="0" lang="en-US" sz="1800">
                <a:solidFill>
                  <a:schemeClr val="dk1"/>
                </a:solidFill>
                <a:latin typeface="Arial"/>
                <a:ea typeface="Arial"/>
                <a:cs typeface="Arial"/>
                <a:sym typeface="Arial"/>
              </a:rPr>
              <a:t>3. Feature Engineering: Extracting relevant features for recommendation.</a:t>
            </a:r>
            <a:endParaRPr b="0" sz="1800">
              <a:solidFill>
                <a:schemeClr val="dk1"/>
              </a:solidFill>
              <a:latin typeface="Arial"/>
              <a:ea typeface="Arial"/>
              <a:cs typeface="Arial"/>
              <a:sym typeface="Arial"/>
            </a:endParaRPr>
          </a:p>
          <a:p>
            <a:pPr indent="0" lvl="0" marL="914400" rtl="0" algn="l">
              <a:lnSpc>
                <a:spcPct val="115000"/>
              </a:lnSpc>
              <a:spcBef>
                <a:spcPts val="0"/>
              </a:spcBef>
              <a:spcAft>
                <a:spcPts val="0"/>
              </a:spcAft>
              <a:buSzPts val="2400"/>
              <a:buNone/>
            </a:pPr>
            <a:r>
              <a:t/>
            </a:r>
            <a:endParaRPr b="0" sz="1800">
              <a:solidFill>
                <a:schemeClr val="dk1"/>
              </a:solidFill>
              <a:latin typeface="Arial"/>
              <a:ea typeface="Arial"/>
              <a:cs typeface="Arial"/>
              <a:sym typeface="Arial"/>
            </a:endParaRPr>
          </a:p>
          <a:p>
            <a:pPr indent="0" lvl="0" marL="457200" rtl="0" algn="l">
              <a:lnSpc>
                <a:spcPct val="115000"/>
              </a:lnSpc>
              <a:spcBef>
                <a:spcPts val="0"/>
              </a:spcBef>
              <a:spcAft>
                <a:spcPts val="0"/>
              </a:spcAft>
              <a:buSzPts val="2400"/>
              <a:buNone/>
            </a:pPr>
            <a:r>
              <a:rPr b="0" lang="en-US" sz="1800">
                <a:solidFill>
                  <a:schemeClr val="dk1"/>
                </a:solidFill>
                <a:latin typeface="Arial"/>
                <a:ea typeface="Arial"/>
                <a:cs typeface="Arial"/>
                <a:sym typeface="Arial"/>
              </a:rPr>
              <a:t>4. Machine Learning Models: Training models for personalized recommendation.</a:t>
            </a:r>
            <a:endParaRPr b="0" sz="1800">
              <a:solidFill>
                <a:schemeClr val="dk1"/>
              </a:solidFill>
              <a:latin typeface="Arial"/>
              <a:ea typeface="Arial"/>
              <a:cs typeface="Arial"/>
              <a:sym typeface="Arial"/>
            </a:endParaRPr>
          </a:p>
          <a:p>
            <a:pPr indent="0" lvl="0" marL="914400" rtl="0" algn="l">
              <a:lnSpc>
                <a:spcPct val="115000"/>
              </a:lnSpc>
              <a:spcBef>
                <a:spcPts val="0"/>
              </a:spcBef>
              <a:spcAft>
                <a:spcPts val="0"/>
              </a:spcAft>
              <a:buSzPts val="2400"/>
              <a:buNone/>
            </a:pPr>
            <a:r>
              <a:t/>
            </a:r>
            <a:endParaRPr b="0" sz="1800">
              <a:solidFill>
                <a:schemeClr val="dk1"/>
              </a:solidFill>
              <a:latin typeface="Arial"/>
              <a:ea typeface="Arial"/>
              <a:cs typeface="Arial"/>
              <a:sym typeface="Arial"/>
            </a:endParaRPr>
          </a:p>
          <a:p>
            <a:pPr indent="0" lvl="0" marL="457200" rtl="0" algn="l">
              <a:lnSpc>
                <a:spcPct val="115000"/>
              </a:lnSpc>
              <a:spcBef>
                <a:spcPts val="0"/>
              </a:spcBef>
              <a:spcAft>
                <a:spcPts val="0"/>
              </a:spcAft>
              <a:buSzPts val="2400"/>
              <a:buNone/>
            </a:pPr>
            <a:r>
              <a:rPr b="0" lang="en-US" sz="1800">
                <a:solidFill>
                  <a:schemeClr val="dk1"/>
                </a:solidFill>
                <a:latin typeface="Arial"/>
                <a:ea typeface="Arial"/>
                <a:cs typeface="Arial"/>
                <a:sym typeface="Arial"/>
              </a:rPr>
              <a:t>5. Recommendation Engine: Deploying the recommendation system.</a:t>
            </a:r>
            <a:endParaRPr b="0" sz="1800">
              <a:solidFill>
                <a:schemeClr val="dk1"/>
              </a:solidFill>
              <a:latin typeface="Arial"/>
              <a:ea typeface="Arial"/>
              <a:cs typeface="Arial"/>
              <a:sym typeface="Arial"/>
            </a:endParaRPr>
          </a:p>
          <a:p>
            <a:pPr indent="0" lvl="0" marL="914400" rtl="0" algn="l">
              <a:lnSpc>
                <a:spcPct val="90000"/>
              </a:lnSpc>
              <a:spcBef>
                <a:spcPts val="1000"/>
              </a:spcBef>
              <a:spcAft>
                <a:spcPts val="0"/>
              </a:spcAft>
              <a:buSzPts val="2400"/>
              <a:buNone/>
            </a:pPr>
            <a:r>
              <a:t/>
            </a:r>
            <a:endParaRPr b="0" sz="180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1"/>
          <p:cNvSpPr txBox="1"/>
          <p:nvPr>
            <p:ph type="ctrTitle"/>
          </p:nvPr>
        </p:nvSpPr>
        <p:spPr>
          <a:xfrm>
            <a:off x="2130897" y="-2096600"/>
            <a:ext cx="9680100" cy="329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Partially Working Prototype</a:t>
            </a:r>
            <a:endParaRPr/>
          </a:p>
        </p:txBody>
      </p:sp>
      <p:sp>
        <p:nvSpPr>
          <p:cNvPr id="363" name="Google Shape;363;p41"/>
          <p:cNvSpPr txBox="1"/>
          <p:nvPr>
            <p:ph idx="1" type="body"/>
          </p:nvPr>
        </p:nvSpPr>
        <p:spPr>
          <a:xfrm>
            <a:off x="1884100" y="2267450"/>
            <a:ext cx="9015000" cy="3291900"/>
          </a:xfrm>
          <a:prstGeom prst="rect">
            <a:avLst/>
          </a:prstGeom>
        </p:spPr>
        <p:txBody>
          <a:bodyPr anchorCtr="0" anchor="t" bIns="0" lIns="0" spcFirstLastPara="1" rIns="0" wrap="square" tIns="0">
            <a:noAutofit/>
          </a:bodyPr>
          <a:lstStyle/>
          <a:p>
            <a:pPr indent="-381000" lvl="0" marL="457200" rtl="0" algn="l">
              <a:spcBef>
                <a:spcPts val="1000"/>
              </a:spcBef>
              <a:spcAft>
                <a:spcPts val="0"/>
              </a:spcAft>
              <a:buSzPts val="2400"/>
              <a:buChar char="❖"/>
            </a:pPr>
            <a:r>
              <a:rPr lang="en-US"/>
              <a:t>Demonstration: Display screenshots or UI mockups of the prototype.</a:t>
            </a:r>
            <a:endParaRPr/>
          </a:p>
          <a:p>
            <a:pPr indent="0" lvl="0" marL="457200" rtl="0" algn="l">
              <a:spcBef>
                <a:spcPts val="1000"/>
              </a:spcBef>
              <a:spcAft>
                <a:spcPts val="0"/>
              </a:spcAft>
              <a:buNone/>
            </a:pPr>
            <a:r>
              <a:t/>
            </a:r>
            <a:endParaRPr/>
          </a:p>
          <a:p>
            <a:pPr indent="-381000" lvl="0" marL="457200" rtl="0" algn="l">
              <a:spcBef>
                <a:spcPts val="1000"/>
              </a:spcBef>
              <a:spcAft>
                <a:spcPts val="0"/>
              </a:spcAft>
              <a:buSzPts val="2400"/>
              <a:buChar char="❖"/>
            </a:pPr>
            <a:r>
              <a:rPr lang="en-US"/>
              <a:t>Functionality: Overview of features implemented in the prototype.</a:t>
            </a:r>
            <a:endParaRPr/>
          </a:p>
          <a:p>
            <a:pPr indent="0" lvl="0" marL="0" rtl="0" algn="l">
              <a:spcBef>
                <a:spcPts val="1000"/>
              </a:spcBef>
              <a:spcAft>
                <a:spcPts val="0"/>
              </a:spcAft>
              <a:buNone/>
            </a:pPr>
            <a:r>
              <a:t/>
            </a:r>
            <a:endParaRPr/>
          </a:p>
          <a:p>
            <a:pPr indent="-381000" lvl="0" marL="457200" rtl="0" algn="l">
              <a:spcBef>
                <a:spcPts val="1000"/>
              </a:spcBef>
              <a:spcAft>
                <a:spcPts val="0"/>
              </a:spcAft>
              <a:buSzPts val="2400"/>
              <a:buChar char="❖"/>
            </a:pPr>
            <a:r>
              <a:rPr lang="en-US"/>
              <a:t>Feedback: Initial user feedback and improvements.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2"/>
          <p:cNvSpPr txBox="1"/>
          <p:nvPr>
            <p:ph type="ctrTitle"/>
          </p:nvPr>
        </p:nvSpPr>
        <p:spPr>
          <a:xfrm>
            <a:off x="3839997" y="-1946350"/>
            <a:ext cx="9190200" cy="32919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Future Steps</a:t>
            </a:r>
            <a:endParaRPr/>
          </a:p>
        </p:txBody>
      </p:sp>
      <p:sp>
        <p:nvSpPr>
          <p:cNvPr id="370" name="Google Shape;370;p42"/>
          <p:cNvSpPr txBox="1"/>
          <p:nvPr>
            <p:ph idx="1" type="body"/>
          </p:nvPr>
        </p:nvSpPr>
        <p:spPr>
          <a:xfrm>
            <a:off x="2180350" y="1854250"/>
            <a:ext cx="9560700" cy="4748700"/>
          </a:xfrm>
          <a:prstGeom prst="rect">
            <a:avLst/>
          </a:prstGeom>
        </p:spPr>
        <p:txBody>
          <a:bodyPr anchorCtr="0" anchor="t" bIns="0" lIns="0" spcFirstLastPara="1" rIns="0" wrap="square" tIns="0">
            <a:noAutofit/>
          </a:bodyPr>
          <a:lstStyle/>
          <a:p>
            <a:pPr indent="0" lvl="0" marL="0" rtl="0" algn="l">
              <a:spcBef>
                <a:spcPts val="1000"/>
              </a:spcBef>
              <a:spcAft>
                <a:spcPts val="0"/>
              </a:spcAft>
              <a:buNone/>
            </a:pPr>
            <a:r>
              <a:rPr lang="en-US"/>
              <a:t>1. Model Refinement: Enhancing recommendation accuracy.</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2. User Interface Enhancement: Improving user experience.</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3. Scaling: Handling larger datasets and user bases.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4. Integration: Incorporating real-time user feedback for dynamic recommendations.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3"/>
          <p:cNvSpPr txBox="1"/>
          <p:nvPr>
            <p:ph type="title"/>
          </p:nvPr>
        </p:nvSpPr>
        <p:spPr>
          <a:xfrm>
            <a:off x="594360" y="102875"/>
            <a:ext cx="10873800" cy="16803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rgbClr val="5D7D40"/>
              </a:buClr>
              <a:buSzPts val="7200"/>
              <a:buFont typeface="Libre Franklin"/>
              <a:buNone/>
            </a:pPr>
            <a:r>
              <a:rPr lang="en-US" sz="7200">
                <a:solidFill>
                  <a:srgbClr val="5D7D40"/>
                </a:solidFill>
                <a:latin typeface="Libre Franklin"/>
                <a:ea typeface="Libre Franklin"/>
                <a:cs typeface="Libre Franklin"/>
                <a:sym typeface="Libre Franklin"/>
              </a:rPr>
              <a:t>Dataset Analysis</a:t>
            </a:r>
            <a:endParaRPr/>
          </a:p>
        </p:txBody>
      </p:sp>
      <p:sp>
        <p:nvSpPr>
          <p:cNvPr id="377" name="Google Shape;377;p43"/>
          <p:cNvSpPr txBox="1"/>
          <p:nvPr>
            <p:ph idx="1" type="body"/>
          </p:nvPr>
        </p:nvSpPr>
        <p:spPr>
          <a:xfrm>
            <a:off x="3657600" y="2197730"/>
            <a:ext cx="7810500" cy="4399800"/>
          </a:xfrm>
          <a:prstGeom prst="rect">
            <a:avLst/>
          </a:prstGeom>
          <a:noFill/>
          <a:ln>
            <a:noFill/>
          </a:ln>
        </p:spPr>
        <p:txBody>
          <a:bodyPr anchorCtr="0" anchor="t" bIns="0" lIns="0" spcFirstLastPara="1" rIns="0" wrap="square" tIns="228600">
            <a:normAutofit/>
          </a:bodyPr>
          <a:lstStyle/>
          <a:p>
            <a:pPr indent="-283210" lvl="0" marL="283210" rtl="0" algn="l">
              <a:lnSpc>
                <a:spcPct val="90000"/>
              </a:lnSpc>
              <a:spcBef>
                <a:spcPts val="0"/>
              </a:spcBef>
              <a:spcAft>
                <a:spcPts val="0"/>
              </a:spcAft>
              <a:buClr>
                <a:srgbClr val="202124"/>
              </a:buClr>
              <a:buSzPts val="2700"/>
              <a:buChar char="•"/>
            </a:pPr>
            <a:r>
              <a:rPr b="1" lang="en-US" sz="2700">
                <a:solidFill>
                  <a:srgbClr val="202124"/>
                </a:solidFill>
              </a:rPr>
              <a:t>Intel Image Classification</a:t>
            </a:r>
            <a:endParaRPr/>
          </a:p>
          <a:p>
            <a:pPr indent="-283210" lvl="0" marL="283210" rtl="0" algn="l">
              <a:lnSpc>
                <a:spcPct val="90000"/>
              </a:lnSpc>
              <a:spcBef>
                <a:spcPts val="1800"/>
              </a:spcBef>
              <a:spcAft>
                <a:spcPts val="0"/>
              </a:spcAft>
              <a:buClr>
                <a:srgbClr val="202124"/>
              </a:buClr>
              <a:buSzPts val="1400"/>
              <a:buChar char="•"/>
            </a:pPr>
            <a:r>
              <a:rPr b="1" lang="en-US" sz="1400">
                <a:solidFill>
                  <a:srgbClr val="202124"/>
                </a:solidFill>
              </a:rPr>
              <a:t>Context</a:t>
            </a:r>
            <a:endParaRPr b="1" sz="1400">
              <a:solidFill>
                <a:srgbClr val="202124"/>
              </a:solidFill>
            </a:endParaRPr>
          </a:p>
          <a:p>
            <a:pPr indent="0" lvl="0" marL="0" rtl="0" algn="l">
              <a:lnSpc>
                <a:spcPct val="90000"/>
              </a:lnSpc>
              <a:spcBef>
                <a:spcPts val="1800"/>
              </a:spcBef>
              <a:spcAft>
                <a:spcPts val="0"/>
              </a:spcAft>
              <a:buClr>
                <a:srgbClr val="3C4043"/>
              </a:buClr>
              <a:buSzPts val="1400"/>
              <a:buNone/>
            </a:pPr>
            <a:r>
              <a:rPr lang="en-US" sz="1400">
                <a:solidFill>
                  <a:srgbClr val="3C4043"/>
                </a:solidFill>
              </a:rPr>
              <a:t>       This is image data of Natural Scenes around the world.</a:t>
            </a:r>
            <a:endParaRPr/>
          </a:p>
          <a:p>
            <a:pPr indent="-283210" lvl="0" marL="283210" rtl="0" algn="l">
              <a:lnSpc>
                <a:spcPct val="90000"/>
              </a:lnSpc>
              <a:spcBef>
                <a:spcPts val="1800"/>
              </a:spcBef>
              <a:spcAft>
                <a:spcPts val="0"/>
              </a:spcAft>
              <a:buClr>
                <a:srgbClr val="202124"/>
              </a:buClr>
              <a:buSzPts val="1400"/>
              <a:buChar char="•"/>
            </a:pPr>
            <a:r>
              <a:rPr b="1" lang="en-US" sz="1400">
                <a:solidFill>
                  <a:srgbClr val="202124"/>
                </a:solidFill>
              </a:rPr>
              <a:t>Content</a:t>
            </a:r>
            <a:endParaRPr/>
          </a:p>
          <a:p>
            <a:pPr indent="-283210" lvl="0" marL="283210" rtl="0" algn="l">
              <a:lnSpc>
                <a:spcPct val="90000"/>
              </a:lnSpc>
              <a:spcBef>
                <a:spcPts val="1800"/>
              </a:spcBef>
              <a:spcAft>
                <a:spcPts val="0"/>
              </a:spcAft>
              <a:buClr>
                <a:srgbClr val="3C4043"/>
              </a:buClr>
              <a:buSzPts val="1400"/>
              <a:buChar char="•"/>
            </a:pPr>
            <a:r>
              <a:rPr lang="en-US" sz="1400">
                <a:solidFill>
                  <a:srgbClr val="3C4043"/>
                </a:solidFill>
              </a:rPr>
              <a:t>This Data contains around 25k images of size 150x150 distributed under 6 categories.</a:t>
            </a:r>
            <a:br>
              <a:rPr lang="en-US" sz="1400">
                <a:solidFill>
                  <a:srgbClr val="3C4043"/>
                </a:solidFill>
              </a:rPr>
            </a:br>
            <a:r>
              <a:rPr lang="en-US" sz="1400">
                <a:solidFill>
                  <a:srgbClr val="3C4043"/>
                </a:solidFill>
              </a:rPr>
              <a:t>{'buildings' -&gt; 0,</a:t>
            </a:r>
            <a:br>
              <a:rPr lang="en-US" sz="1400">
                <a:solidFill>
                  <a:srgbClr val="3C4043"/>
                </a:solidFill>
              </a:rPr>
            </a:br>
            <a:r>
              <a:rPr lang="en-US" sz="1400">
                <a:solidFill>
                  <a:srgbClr val="3C4043"/>
                </a:solidFill>
              </a:rPr>
              <a:t>'forest' -&gt; 1,</a:t>
            </a:r>
            <a:br>
              <a:rPr lang="en-US" sz="1400">
                <a:solidFill>
                  <a:srgbClr val="3C4043"/>
                </a:solidFill>
              </a:rPr>
            </a:br>
            <a:r>
              <a:rPr lang="en-US" sz="1400">
                <a:solidFill>
                  <a:srgbClr val="3C4043"/>
                </a:solidFill>
              </a:rPr>
              <a:t>'glacier' -&gt; 2,</a:t>
            </a:r>
            <a:br>
              <a:rPr lang="en-US" sz="1400">
                <a:solidFill>
                  <a:srgbClr val="3C4043"/>
                </a:solidFill>
              </a:rPr>
            </a:br>
            <a:r>
              <a:rPr lang="en-US" sz="1400">
                <a:solidFill>
                  <a:srgbClr val="3C4043"/>
                </a:solidFill>
              </a:rPr>
              <a:t>'mountain' -&gt; 3,</a:t>
            </a:r>
            <a:br>
              <a:rPr lang="en-US" sz="1400">
                <a:solidFill>
                  <a:srgbClr val="3C4043"/>
                </a:solidFill>
              </a:rPr>
            </a:br>
            <a:r>
              <a:rPr lang="en-US" sz="1400">
                <a:solidFill>
                  <a:srgbClr val="3C4043"/>
                </a:solidFill>
              </a:rPr>
              <a:t>'sea' -&gt; 4,</a:t>
            </a:r>
            <a:br>
              <a:rPr lang="en-US" sz="1400">
                <a:solidFill>
                  <a:srgbClr val="3C4043"/>
                </a:solidFill>
              </a:rPr>
            </a:br>
            <a:r>
              <a:rPr lang="en-US" sz="1400">
                <a:solidFill>
                  <a:srgbClr val="3C4043"/>
                </a:solidFill>
              </a:rPr>
              <a:t>'street' -&gt; 5 }</a:t>
            </a:r>
            <a:endParaRPr/>
          </a:p>
          <a:p>
            <a:pPr indent="-283210" lvl="0" marL="283210" rtl="0" algn="l">
              <a:lnSpc>
                <a:spcPct val="90000"/>
              </a:lnSpc>
              <a:spcBef>
                <a:spcPts val="1800"/>
              </a:spcBef>
              <a:spcAft>
                <a:spcPts val="0"/>
              </a:spcAft>
              <a:buClr>
                <a:srgbClr val="3C4043"/>
              </a:buClr>
              <a:buSzPts val="1400"/>
              <a:buChar char="•"/>
            </a:pPr>
            <a:r>
              <a:rPr lang="en-US" sz="1400">
                <a:solidFill>
                  <a:srgbClr val="3C4043"/>
                </a:solidFill>
              </a:rPr>
              <a:t>The Train, Test and Prediction data is separated in each zip files. There are around 14k images in Train, 3k in Test and 7k in Prediction.</a:t>
            </a:r>
            <a:br>
              <a:rPr lang="en-US" sz="1400">
                <a:solidFill>
                  <a:srgbClr val="3C4043"/>
                </a:solidFill>
              </a:rPr>
            </a:br>
            <a:r>
              <a:rPr lang="en-US" sz="1400">
                <a:solidFill>
                  <a:srgbClr val="3C4043"/>
                </a:solidFill>
              </a:rPr>
              <a:t>This data was initially published on </a:t>
            </a:r>
            <a:r>
              <a:rPr lang="en-US" sz="1400" u="sng">
                <a:solidFill>
                  <a:schemeClr val="hlink"/>
                </a:solidFill>
                <a:hlinkClick r:id="rId3"/>
              </a:rPr>
              <a:t>https://datahack.analyticsvidhya.com</a:t>
            </a:r>
            <a:r>
              <a:rPr lang="en-US" sz="1400">
                <a:solidFill>
                  <a:srgbClr val="3C4043"/>
                </a:solidFill>
              </a:rPr>
              <a:t> by Intel </a:t>
            </a:r>
            <a:endParaRPr sz="1400">
              <a:solidFill>
                <a:srgbClr val="3C4043"/>
              </a:solidFill>
            </a:endParaRPr>
          </a:p>
          <a:p>
            <a:pPr indent="-156208" lvl="0" marL="283210" rtl="0" algn="l">
              <a:lnSpc>
                <a:spcPct val="90000"/>
              </a:lnSpc>
              <a:spcBef>
                <a:spcPts val="1800"/>
              </a:spcBef>
              <a:spcAft>
                <a:spcPts val="0"/>
              </a:spcAft>
              <a:buClr>
                <a:schemeClr val="dk1"/>
              </a:buClr>
              <a:buSzPts val="2000"/>
              <a:buNone/>
            </a:pPr>
            <a:r>
              <a:t/>
            </a:r>
            <a:endParaRPr/>
          </a:p>
          <a:p>
            <a:pPr indent="-156208" lvl="0" marL="283210" rtl="0" algn="l">
              <a:lnSpc>
                <a:spcPct val="90000"/>
              </a:lnSpc>
              <a:spcBef>
                <a:spcPts val="1800"/>
              </a:spcBef>
              <a:spcAft>
                <a:spcPts val="0"/>
              </a:spcAft>
              <a:buClr>
                <a:schemeClr val="dk1"/>
              </a:buClr>
              <a:buSzPts val="2000"/>
              <a:buNone/>
            </a:pPr>
            <a:r>
              <a:t/>
            </a:r>
            <a:endParaRPr/>
          </a:p>
        </p:txBody>
      </p:sp>
      <p:grpSp>
        <p:nvGrpSpPr>
          <p:cNvPr id="378" name="Google Shape;378;p43"/>
          <p:cNvGrpSpPr/>
          <p:nvPr/>
        </p:nvGrpSpPr>
        <p:grpSpPr>
          <a:xfrm flipH="1" rot="5400000">
            <a:off x="1" y="3900132"/>
            <a:ext cx="2959226" cy="2959225"/>
            <a:chOff x="0" y="12289"/>
            <a:chExt cx="3550" cy="3551"/>
          </a:xfrm>
        </p:grpSpPr>
        <p:sp>
          <p:nvSpPr>
            <p:cNvPr id="379" name="Google Shape;379;p43"/>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380" name="Google Shape;380;p43"/>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381" name="Google Shape;381;p43"/>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